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E9600-773C-4435-B8EC-EBAED089CA8D}" v="3" dt="2022-05-10T20:11:33.792"/>
    <p1510:client id="{7FFBB1F5-EBA8-46CF-A13A-6CA97DBF3FBC}" v="2825" dt="2022-05-10T20:10:33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a Mesmar-Horvat" userId="S::randa.mesmar-horvat@skole.hr::221759a2-da20-4f19-81c9-d35e0f34e039" providerId="AD" clId="Web-{7FFBB1F5-EBA8-46CF-A13A-6CA97DBF3FBC}"/>
    <pc:docChg chg="addSld modSld">
      <pc:chgData name="Randa Mesmar-Horvat" userId="S::randa.mesmar-horvat@skole.hr::221759a2-da20-4f19-81c9-d35e0f34e039" providerId="AD" clId="Web-{7FFBB1F5-EBA8-46CF-A13A-6CA97DBF3FBC}" dt="2022-05-10T20:10:33.692" v="2820"/>
      <pc:docMkLst>
        <pc:docMk/>
      </pc:docMkLst>
      <pc:sldChg chg="addSp">
        <pc:chgData name="Randa Mesmar-Horvat" userId="S::randa.mesmar-horvat@skole.hr::221759a2-da20-4f19-81c9-d35e0f34e039" providerId="AD" clId="Web-{7FFBB1F5-EBA8-46CF-A13A-6CA97DBF3FBC}" dt="2022-05-10T20:10:33.692" v="2820"/>
        <pc:sldMkLst>
          <pc:docMk/>
          <pc:sldMk cId="87078999" sldId="256"/>
        </pc:sldMkLst>
        <pc:spChg chg="add">
          <ac:chgData name="Randa Mesmar-Horvat" userId="S::randa.mesmar-horvat@skole.hr::221759a2-da20-4f19-81c9-d35e0f34e039" providerId="AD" clId="Web-{7FFBB1F5-EBA8-46CF-A13A-6CA97DBF3FBC}" dt="2022-05-10T20:10:33.692" v="2820"/>
          <ac:spMkLst>
            <pc:docMk/>
            <pc:sldMk cId="87078999" sldId="256"/>
            <ac:spMk id="6" creationId="{1956F00B-8E93-A7DD-7958-DD5627C2F6CB}"/>
          </ac:spMkLst>
        </pc:spChg>
      </pc:sldChg>
      <pc:sldChg chg="modSp">
        <pc:chgData name="Randa Mesmar-Horvat" userId="S::randa.mesmar-horvat@skole.hr::221759a2-da20-4f19-81c9-d35e0f34e039" providerId="AD" clId="Web-{7FFBB1F5-EBA8-46CF-A13A-6CA97DBF3FBC}" dt="2022-05-10T17:06:57.033" v="342" actId="20577"/>
        <pc:sldMkLst>
          <pc:docMk/>
          <pc:sldMk cId="3153525825" sldId="257"/>
        </pc:sldMkLst>
        <pc:spChg chg="mod">
          <ac:chgData name="Randa Mesmar-Horvat" userId="S::randa.mesmar-horvat@skole.hr::221759a2-da20-4f19-81c9-d35e0f34e039" providerId="AD" clId="Web-{7FFBB1F5-EBA8-46CF-A13A-6CA97DBF3FBC}" dt="2022-05-10T17:06:57.033" v="342" actId="20577"/>
          <ac:spMkLst>
            <pc:docMk/>
            <pc:sldMk cId="3153525825" sldId="257"/>
            <ac:spMk id="3" creationId="{00000000-0000-0000-0000-000000000000}"/>
          </ac:spMkLst>
        </pc:spChg>
        <pc:picChg chg="mod">
          <ac:chgData name="Randa Mesmar-Horvat" userId="S::randa.mesmar-horvat@skole.hr::221759a2-da20-4f19-81c9-d35e0f34e039" providerId="AD" clId="Web-{7FFBB1F5-EBA8-46CF-A13A-6CA97DBF3FBC}" dt="2022-05-10T17:06:43.689" v="341" actId="14100"/>
          <ac:picMkLst>
            <pc:docMk/>
            <pc:sldMk cId="3153525825" sldId="257"/>
            <ac:picMk id="1028" creationId="{00000000-0000-0000-0000-000000000000}"/>
          </ac:picMkLst>
        </pc:picChg>
      </pc:sldChg>
      <pc:sldChg chg="modSp">
        <pc:chgData name="Randa Mesmar-Horvat" userId="S::randa.mesmar-horvat@skole.hr::221759a2-da20-4f19-81c9-d35e0f34e039" providerId="AD" clId="Web-{7FFBB1F5-EBA8-46CF-A13A-6CA97DBF3FBC}" dt="2022-05-10T17:08:43.113" v="354" actId="14100"/>
        <pc:sldMkLst>
          <pc:docMk/>
          <pc:sldMk cId="2212878966" sldId="258"/>
        </pc:sldMkLst>
        <pc:picChg chg="mod">
          <ac:chgData name="Randa Mesmar-Horvat" userId="S::randa.mesmar-horvat@skole.hr::221759a2-da20-4f19-81c9-d35e0f34e039" providerId="AD" clId="Web-{7FFBB1F5-EBA8-46CF-A13A-6CA97DBF3FBC}" dt="2022-05-10T17:08:43.113" v="354" actId="14100"/>
          <ac:picMkLst>
            <pc:docMk/>
            <pc:sldMk cId="2212878966" sldId="258"/>
            <ac:picMk id="1030" creationId="{00000000-0000-0000-0000-000000000000}"/>
          </ac:picMkLst>
        </pc:picChg>
      </pc:sldChg>
      <pc:sldChg chg="modSp">
        <pc:chgData name="Randa Mesmar-Horvat" userId="S::randa.mesmar-horvat@skole.hr::221759a2-da20-4f19-81c9-d35e0f34e039" providerId="AD" clId="Web-{7FFBB1F5-EBA8-46CF-A13A-6CA97DBF3FBC}" dt="2022-05-10T17:46:07.951" v="773" actId="20577"/>
        <pc:sldMkLst>
          <pc:docMk/>
          <pc:sldMk cId="3477057983" sldId="260"/>
        </pc:sldMkLst>
        <pc:spChg chg="mod">
          <ac:chgData name="Randa Mesmar-Horvat" userId="S::randa.mesmar-horvat@skole.hr::221759a2-da20-4f19-81c9-d35e0f34e039" providerId="AD" clId="Web-{7FFBB1F5-EBA8-46CF-A13A-6CA97DBF3FBC}" dt="2022-05-10T17:46:07.951" v="773" actId="20577"/>
          <ac:spMkLst>
            <pc:docMk/>
            <pc:sldMk cId="3477057983" sldId="260"/>
            <ac:spMk id="2" creationId="{00000000-0000-0000-0000-000000000000}"/>
          </ac:spMkLst>
        </pc:spChg>
        <pc:spChg chg="mod">
          <ac:chgData name="Randa Mesmar-Horvat" userId="S::randa.mesmar-horvat@skole.hr::221759a2-da20-4f19-81c9-d35e0f34e039" providerId="AD" clId="Web-{7FFBB1F5-EBA8-46CF-A13A-6CA97DBF3FBC}" dt="2022-05-10T17:44:54.747" v="768" actId="20577"/>
          <ac:spMkLst>
            <pc:docMk/>
            <pc:sldMk cId="3477057983" sldId="260"/>
            <ac:spMk id="3" creationId="{00000000-0000-0000-0000-000000000000}"/>
          </ac:spMkLst>
        </pc:spChg>
        <pc:picChg chg="mod">
          <ac:chgData name="Randa Mesmar-Horvat" userId="S::randa.mesmar-horvat@skole.hr::221759a2-da20-4f19-81c9-d35e0f34e039" providerId="AD" clId="Web-{7FFBB1F5-EBA8-46CF-A13A-6CA97DBF3FBC}" dt="2022-05-10T17:45:00.700" v="770" actId="14100"/>
          <ac:picMkLst>
            <pc:docMk/>
            <pc:sldMk cId="3477057983" sldId="260"/>
            <ac:picMk id="4" creationId="{00000000-0000-0000-0000-000000000000}"/>
          </ac:picMkLst>
        </pc:picChg>
      </pc:sldChg>
      <pc:sldChg chg="modSp">
        <pc:chgData name="Randa Mesmar-Horvat" userId="S::randa.mesmar-horvat@skole.hr::221759a2-da20-4f19-81c9-d35e0f34e039" providerId="AD" clId="Web-{7FFBB1F5-EBA8-46CF-A13A-6CA97DBF3FBC}" dt="2022-05-10T18:30:59.250" v="1356" actId="20577"/>
        <pc:sldMkLst>
          <pc:docMk/>
          <pc:sldMk cId="3663795090" sldId="261"/>
        </pc:sldMkLst>
        <pc:spChg chg="mod">
          <ac:chgData name="Randa Mesmar-Horvat" userId="S::randa.mesmar-horvat@skole.hr::221759a2-da20-4f19-81c9-d35e0f34e039" providerId="AD" clId="Web-{7FFBB1F5-EBA8-46CF-A13A-6CA97DBF3FBC}" dt="2022-05-10T18:25:01.119" v="1245" actId="20577"/>
          <ac:spMkLst>
            <pc:docMk/>
            <pc:sldMk cId="3663795090" sldId="261"/>
            <ac:spMk id="2" creationId="{00000000-0000-0000-0000-000000000000}"/>
          </ac:spMkLst>
        </pc:spChg>
        <pc:spChg chg="mod">
          <ac:chgData name="Randa Mesmar-Horvat" userId="S::randa.mesmar-horvat@skole.hr::221759a2-da20-4f19-81c9-d35e0f34e039" providerId="AD" clId="Web-{7FFBB1F5-EBA8-46CF-A13A-6CA97DBF3FBC}" dt="2022-05-10T18:30:59.250" v="1356" actId="20577"/>
          <ac:spMkLst>
            <pc:docMk/>
            <pc:sldMk cId="3663795090" sldId="261"/>
            <ac:spMk id="3" creationId="{00000000-0000-0000-0000-000000000000}"/>
          </ac:spMkLst>
        </pc:spChg>
        <pc:picChg chg="mod">
          <ac:chgData name="Randa Mesmar-Horvat" userId="S::randa.mesmar-horvat@skole.hr::221759a2-da20-4f19-81c9-d35e0f34e039" providerId="AD" clId="Web-{7FFBB1F5-EBA8-46CF-A13A-6CA97DBF3FBC}" dt="2022-05-10T18:27:15.168" v="1304" actId="1076"/>
          <ac:picMkLst>
            <pc:docMk/>
            <pc:sldMk cId="3663795090" sldId="261"/>
            <ac:picMk id="4" creationId="{00000000-0000-0000-0000-000000000000}"/>
          </ac:picMkLst>
        </pc:picChg>
      </pc:sldChg>
      <pc:sldChg chg="modSp">
        <pc:chgData name="Randa Mesmar-Horvat" userId="S::randa.mesmar-horvat@skole.hr::221759a2-da20-4f19-81c9-d35e0f34e039" providerId="AD" clId="Web-{7FFBB1F5-EBA8-46CF-A13A-6CA97DBF3FBC}" dt="2022-05-10T18:52:12.633" v="1818" actId="14100"/>
        <pc:sldMkLst>
          <pc:docMk/>
          <pc:sldMk cId="2155946933" sldId="262"/>
        </pc:sldMkLst>
        <pc:spChg chg="mod">
          <ac:chgData name="Randa Mesmar-Horvat" userId="S::randa.mesmar-horvat@skole.hr::221759a2-da20-4f19-81c9-d35e0f34e039" providerId="AD" clId="Web-{7FFBB1F5-EBA8-46CF-A13A-6CA97DBF3FBC}" dt="2022-05-10T18:44:13.327" v="1642" actId="20577"/>
          <ac:spMkLst>
            <pc:docMk/>
            <pc:sldMk cId="2155946933" sldId="262"/>
            <ac:spMk id="2" creationId="{00000000-0000-0000-0000-000000000000}"/>
          </ac:spMkLst>
        </pc:spChg>
        <pc:spChg chg="mod">
          <ac:chgData name="Randa Mesmar-Horvat" userId="S::randa.mesmar-horvat@skole.hr::221759a2-da20-4f19-81c9-d35e0f34e039" providerId="AD" clId="Web-{7FFBB1F5-EBA8-46CF-A13A-6CA97DBF3FBC}" dt="2022-05-10T18:52:12.633" v="1818" actId="14100"/>
          <ac:spMkLst>
            <pc:docMk/>
            <pc:sldMk cId="2155946933" sldId="262"/>
            <ac:spMk id="3" creationId="{00000000-0000-0000-0000-000000000000}"/>
          </ac:spMkLst>
        </pc:spChg>
        <pc:picChg chg="mod">
          <ac:chgData name="Randa Mesmar-Horvat" userId="S::randa.mesmar-horvat@skole.hr::221759a2-da20-4f19-81c9-d35e0f34e039" providerId="AD" clId="Web-{7FFBB1F5-EBA8-46CF-A13A-6CA97DBF3FBC}" dt="2022-05-10T18:44:38.218" v="1647" actId="14100"/>
          <ac:picMkLst>
            <pc:docMk/>
            <pc:sldMk cId="2155946933" sldId="262"/>
            <ac:picMk id="4" creationId="{00000000-0000-0000-0000-000000000000}"/>
          </ac:picMkLst>
        </pc:picChg>
      </pc:sldChg>
      <pc:sldChg chg="modSp">
        <pc:chgData name="Randa Mesmar-Horvat" userId="S::randa.mesmar-horvat@skole.hr::221759a2-da20-4f19-81c9-d35e0f34e039" providerId="AD" clId="Web-{7FFBB1F5-EBA8-46CF-A13A-6CA97DBF3FBC}" dt="2022-05-10T19:21:21.368" v="2245" actId="14100"/>
        <pc:sldMkLst>
          <pc:docMk/>
          <pc:sldMk cId="3522537810" sldId="263"/>
        </pc:sldMkLst>
        <pc:spChg chg="mod">
          <ac:chgData name="Randa Mesmar-Horvat" userId="S::randa.mesmar-horvat@skole.hr::221759a2-da20-4f19-81c9-d35e0f34e039" providerId="AD" clId="Web-{7FFBB1F5-EBA8-46CF-A13A-6CA97DBF3FBC}" dt="2022-05-10T19:00:55.080" v="2000" actId="20577"/>
          <ac:spMkLst>
            <pc:docMk/>
            <pc:sldMk cId="3522537810" sldId="263"/>
            <ac:spMk id="2" creationId="{00000000-0000-0000-0000-000000000000}"/>
          </ac:spMkLst>
        </pc:spChg>
        <pc:spChg chg="mod">
          <ac:chgData name="Randa Mesmar-Horvat" userId="S::randa.mesmar-horvat@skole.hr::221759a2-da20-4f19-81c9-d35e0f34e039" providerId="AD" clId="Web-{7FFBB1F5-EBA8-46CF-A13A-6CA97DBF3FBC}" dt="2022-05-10T19:21:21.368" v="2245" actId="14100"/>
          <ac:spMkLst>
            <pc:docMk/>
            <pc:sldMk cId="3522537810" sldId="263"/>
            <ac:spMk id="3" creationId="{00000000-0000-0000-0000-000000000000}"/>
          </ac:spMkLst>
        </pc:spChg>
      </pc:sldChg>
      <pc:sldChg chg="modSp">
        <pc:chgData name="Randa Mesmar-Horvat" userId="S::randa.mesmar-horvat@skole.hr::221759a2-da20-4f19-81c9-d35e0f34e039" providerId="AD" clId="Web-{7FFBB1F5-EBA8-46CF-A13A-6CA97DBF3FBC}" dt="2022-05-10T20:07:37.095" v="2814" actId="20577"/>
        <pc:sldMkLst>
          <pc:docMk/>
          <pc:sldMk cId="3287676675" sldId="264"/>
        </pc:sldMkLst>
        <pc:spChg chg="mod">
          <ac:chgData name="Randa Mesmar-Horvat" userId="S::randa.mesmar-horvat@skole.hr::221759a2-da20-4f19-81c9-d35e0f34e039" providerId="AD" clId="Web-{7FFBB1F5-EBA8-46CF-A13A-6CA97DBF3FBC}" dt="2022-05-10T20:07:37.095" v="2814" actId="20577"/>
          <ac:spMkLst>
            <pc:docMk/>
            <pc:sldMk cId="3287676675" sldId="264"/>
            <ac:spMk id="3" creationId="{00000000-0000-0000-0000-000000000000}"/>
          </ac:spMkLst>
        </pc:spChg>
        <pc:picChg chg="mod">
          <ac:chgData name="Randa Mesmar-Horvat" userId="S::randa.mesmar-horvat@skole.hr::221759a2-da20-4f19-81c9-d35e0f34e039" providerId="AD" clId="Web-{7FFBB1F5-EBA8-46CF-A13A-6CA97DBF3FBC}" dt="2022-05-10T19:59:46.930" v="2684" actId="14100"/>
          <ac:picMkLst>
            <pc:docMk/>
            <pc:sldMk cId="3287676675" sldId="264"/>
            <ac:picMk id="4" creationId="{00000000-0000-0000-0000-000000000000}"/>
          </ac:picMkLst>
        </pc:picChg>
      </pc:sldChg>
      <pc:sldChg chg="addSp delSp modSp new">
        <pc:chgData name="Randa Mesmar-Horvat" userId="S::randa.mesmar-horvat@skole.hr::221759a2-da20-4f19-81c9-d35e0f34e039" providerId="AD" clId="Web-{7FFBB1F5-EBA8-46CF-A13A-6CA97DBF3FBC}" dt="2022-05-10T20:09:57.347" v="2819" actId="20577"/>
        <pc:sldMkLst>
          <pc:docMk/>
          <pc:sldMk cId="1208072747" sldId="266"/>
        </pc:sldMkLst>
        <pc:spChg chg="add del mod">
          <ac:chgData name="Randa Mesmar-Horvat" userId="S::randa.mesmar-horvat@skole.hr::221759a2-da20-4f19-81c9-d35e0f34e039" providerId="AD" clId="Web-{7FFBB1F5-EBA8-46CF-A13A-6CA97DBF3FBC}" dt="2022-05-10T17:03:51.077" v="321"/>
          <ac:spMkLst>
            <pc:docMk/>
            <pc:sldMk cId="1208072747" sldId="266"/>
            <ac:spMk id="2" creationId="{6860096A-FE62-817E-C16A-8C673EEE364C}"/>
          </ac:spMkLst>
        </pc:spChg>
        <pc:spChg chg="add del">
          <ac:chgData name="Randa Mesmar-Horvat" userId="S::randa.mesmar-horvat@skole.hr::221759a2-da20-4f19-81c9-d35e0f34e039" providerId="AD" clId="Web-{7FFBB1F5-EBA8-46CF-A13A-6CA97DBF3FBC}" dt="2022-05-10T17:03:49.780" v="319"/>
          <ac:spMkLst>
            <pc:docMk/>
            <pc:sldMk cId="1208072747" sldId="266"/>
            <ac:spMk id="3" creationId="{A9B0EB69-7A2F-33D5-58B7-BB38B85F2E6C}"/>
          </ac:spMkLst>
        </pc:spChg>
        <pc:spChg chg="add del">
          <ac:chgData name="Randa Mesmar-Horvat" userId="S::randa.mesmar-horvat@skole.hr::221759a2-da20-4f19-81c9-d35e0f34e039" providerId="AD" clId="Web-{7FFBB1F5-EBA8-46CF-A13A-6CA97DBF3FBC}" dt="2022-05-10T17:03:47.201" v="318"/>
          <ac:spMkLst>
            <pc:docMk/>
            <pc:sldMk cId="1208072747" sldId="266"/>
            <ac:spMk id="4" creationId="{B390CBDC-019B-A917-3993-F63157FFF2F8}"/>
          </ac:spMkLst>
        </pc:spChg>
        <pc:spChg chg="add del">
          <ac:chgData name="Randa Mesmar-Horvat" userId="S::randa.mesmar-horvat@skole.hr::221759a2-da20-4f19-81c9-d35e0f34e039" providerId="AD" clId="Web-{7FFBB1F5-EBA8-46CF-A13A-6CA97DBF3FBC}" dt="2022-05-10T17:03:46.389" v="317"/>
          <ac:spMkLst>
            <pc:docMk/>
            <pc:sldMk cId="1208072747" sldId="266"/>
            <ac:spMk id="5" creationId="{A5207680-921F-C851-AB44-8CE9637DA901}"/>
          </ac:spMkLst>
        </pc:spChg>
        <pc:spChg chg="add mod">
          <ac:chgData name="Randa Mesmar-Horvat" userId="S::randa.mesmar-horvat@skole.hr::221759a2-da20-4f19-81c9-d35e0f34e039" providerId="AD" clId="Web-{7FFBB1F5-EBA8-46CF-A13A-6CA97DBF3FBC}" dt="2022-05-10T20:09:57.347" v="2819" actId="20577"/>
          <ac:spMkLst>
            <pc:docMk/>
            <pc:sldMk cId="1208072747" sldId="266"/>
            <ac:spMk id="6" creationId="{74CCFEFE-4B27-BF78-9377-7BE202EB1D00}"/>
          </ac:spMkLst>
        </pc:spChg>
      </pc:sldChg>
      <pc:sldChg chg="addSp modSp new">
        <pc:chgData name="Randa Mesmar-Horvat" userId="S::randa.mesmar-horvat@skole.hr::221759a2-da20-4f19-81c9-d35e0f34e039" providerId="AD" clId="Web-{7FFBB1F5-EBA8-46CF-A13A-6CA97DBF3FBC}" dt="2022-05-10T17:25:20.913" v="566" actId="20577"/>
        <pc:sldMkLst>
          <pc:docMk/>
          <pc:sldMk cId="3265616064" sldId="267"/>
        </pc:sldMkLst>
        <pc:spChg chg="mod">
          <ac:chgData name="Randa Mesmar-Horvat" userId="S::randa.mesmar-horvat@skole.hr::221759a2-da20-4f19-81c9-d35e0f34e039" providerId="AD" clId="Web-{7FFBB1F5-EBA8-46CF-A13A-6CA97DBF3FBC}" dt="2022-05-10T17:25:20.913" v="566" actId="20577"/>
          <ac:spMkLst>
            <pc:docMk/>
            <pc:sldMk cId="3265616064" sldId="267"/>
            <ac:spMk id="3" creationId="{81EB0162-8FEC-5CB8-8491-8EB0B460500F}"/>
          </ac:spMkLst>
        </pc:spChg>
        <pc:spChg chg="add mod">
          <ac:chgData name="Randa Mesmar-Horvat" userId="S::randa.mesmar-horvat@skole.hr::221759a2-da20-4f19-81c9-d35e0f34e039" providerId="AD" clId="Web-{7FFBB1F5-EBA8-46CF-A13A-6CA97DBF3FBC}" dt="2022-05-10T17:19:31.609" v="476" actId="1076"/>
          <ac:spMkLst>
            <pc:docMk/>
            <pc:sldMk cId="3265616064" sldId="267"/>
            <ac:spMk id="4" creationId="{291F1928-78FF-304B-56BC-8F85E7F59F9F}"/>
          </ac:spMkLst>
        </pc:spChg>
      </pc:sldChg>
      <pc:sldChg chg="modSp new">
        <pc:chgData name="Randa Mesmar-Horvat" userId="S::randa.mesmar-horvat@skole.hr::221759a2-da20-4f19-81c9-d35e0f34e039" providerId="AD" clId="Web-{7FFBB1F5-EBA8-46CF-A13A-6CA97DBF3FBC}" dt="2022-05-10T17:59:04.418" v="974" actId="14100"/>
        <pc:sldMkLst>
          <pc:docMk/>
          <pc:sldMk cId="1822499074" sldId="268"/>
        </pc:sldMkLst>
        <pc:spChg chg="mod">
          <ac:chgData name="Randa Mesmar-Horvat" userId="S::randa.mesmar-horvat@skole.hr::221759a2-da20-4f19-81c9-d35e0f34e039" providerId="AD" clId="Web-{7FFBB1F5-EBA8-46CF-A13A-6CA97DBF3FBC}" dt="2022-05-10T17:59:04.418" v="974" actId="14100"/>
          <ac:spMkLst>
            <pc:docMk/>
            <pc:sldMk cId="1822499074" sldId="268"/>
            <ac:spMk id="3" creationId="{88CD7B8B-55D2-4A83-F15F-1CCCC8564354}"/>
          </ac:spMkLst>
        </pc:spChg>
      </pc:sldChg>
      <pc:sldChg chg="modSp new">
        <pc:chgData name="Randa Mesmar-Horvat" userId="S::randa.mesmar-horvat@skole.hr::221759a2-da20-4f19-81c9-d35e0f34e039" providerId="AD" clId="Web-{7FFBB1F5-EBA8-46CF-A13A-6CA97DBF3FBC}" dt="2022-05-10T18:08:25.475" v="1154" actId="14100"/>
        <pc:sldMkLst>
          <pc:docMk/>
          <pc:sldMk cId="1243953139" sldId="269"/>
        </pc:sldMkLst>
        <pc:spChg chg="mod">
          <ac:chgData name="Randa Mesmar-Horvat" userId="S::randa.mesmar-horvat@skole.hr::221759a2-da20-4f19-81c9-d35e0f34e039" providerId="AD" clId="Web-{7FFBB1F5-EBA8-46CF-A13A-6CA97DBF3FBC}" dt="2022-05-10T18:08:25.475" v="1154" actId="14100"/>
          <ac:spMkLst>
            <pc:docMk/>
            <pc:sldMk cId="1243953139" sldId="269"/>
            <ac:spMk id="2" creationId="{8847ECCF-17EA-EE99-7761-4038B6ABF0BF}"/>
          </ac:spMkLst>
        </pc:spChg>
        <pc:spChg chg="mod">
          <ac:chgData name="Randa Mesmar-Horvat" userId="S::randa.mesmar-horvat@skole.hr::221759a2-da20-4f19-81c9-d35e0f34e039" providerId="AD" clId="Web-{7FFBB1F5-EBA8-46CF-A13A-6CA97DBF3FBC}" dt="2022-05-10T18:08:16.053" v="1153" actId="14100"/>
          <ac:spMkLst>
            <pc:docMk/>
            <pc:sldMk cId="1243953139" sldId="269"/>
            <ac:spMk id="3" creationId="{434FC91F-1B92-63EB-9627-69179C3C44A9}"/>
          </ac:spMkLst>
        </pc:spChg>
      </pc:sldChg>
      <pc:sldChg chg="modSp new">
        <pc:chgData name="Randa Mesmar-Horvat" userId="S::randa.mesmar-horvat@skole.hr::221759a2-da20-4f19-81c9-d35e0f34e039" providerId="AD" clId="Web-{7FFBB1F5-EBA8-46CF-A13A-6CA97DBF3FBC}" dt="2022-05-10T18:42:36.294" v="1615" actId="14100"/>
        <pc:sldMkLst>
          <pc:docMk/>
          <pc:sldMk cId="1099610015" sldId="270"/>
        </pc:sldMkLst>
        <pc:spChg chg="mod">
          <ac:chgData name="Randa Mesmar-Horvat" userId="S::randa.mesmar-horvat@skole.hr::221759a2-da20-4f19-81c9-d35e0f34e039" providerId="AD" clId="Web-{7FFBB1F5-EBA8-46CF-A13A-6CA97DBF3FBC}" dt="2022-05-10T18:31:17.391" v="1357" actId="14100"/>
          <ac:spMkLst>
            <pc:docMk/>
            <pc:sldMk cId="1099610015" sldId="270"/>
            <ac:spMk id="2" creationId="{BD435A4D-7725-764E-83D8-F5FC7D40CE08}"/>
          </ac:spMkLst>
        </pc:spChg>
        <pc:spChg chg="mod">
          <ac:chgData name="Randa Mesmar-Horvat" userId="S::randa.mesmar-horvat@skole.hr::221759a2-da20-4f19-81c9-d35e0f34e039" providerId="AD" clId="Web-{7FFBB1F5-EBA8-46CF-A13A-6CA97DBF3FBC}" dt="2022-05-10T18:42:36.294" v="1615" actId="14100"/>
          <ac:spMkLst>
            <pc:docMk/>
            <pc:sldMk cId="1099610015" sldId="270"/>
            <ac:spMk id="3" creationId="{527F12C4-8999-A88A-91FD-EA9F3234F81E}"/>
          </ac:spMkLst>
        </pc:spChg>
      </pc:sldChg>
      <pc:sldChg chg="modSp new">
        <pc:chgData name="Randa Mesmar-Horvat" userId="S::randa.mesmar-horvat@skole.hr::221759a2-da20-4f19-81c9-d35e0f34e039" providerId="AD" clId="Web-{7FFBB1F5-EBA8-46CF-A13A-6CA97DBF3FBC}" dt="2022-05-10T18:57:16.904" v="1977" actId="14100"/>
        <pc:sldMkLst>
          <pc:docMk/>
          <pc:sldMk cId="3685725220" sldId="271"/>
        </pc:sldMkLst>
        <pc:spChg chg="mod">
          <ac:chgData name="Randa Mesmar-Horvat" userId="S::randa.mesmar-horvat@skole.hr::221759a2-da20-4f19-81c9-d35e0f34e039" providerId="AD" clId="Web-{7FFBB1F5-EBA8-46CF-A13A-6CA97DBF3FBC}" dt="2022-05-10T18:52:36.571" v="1819" actId="14100"/>
          <ac:spMkLst>
            <pc:docMk/>
            <pc:sldMk cId="3685725220" sldId="271"/>
            <ac:spMk id="2" creationId="{44AFCE0F-53F0-18DE-23D6-6F68390BC66E}"/>
          </ac:spMkLst>
        </pc:spChg>
        <pc:spChg chg="mod">
          <ac:chgData name="Randa Mesmar-Horvat" userId="S::randa.mesmar-horvat@skole.hr::221759a2-da20-4f19-81c9-d35e0f34e039" providerId="AD" clId="Web-{7FFBB1F5-EBA8-46CF-A13A-6CA97DBF3FBC}" dt="2022-05-10T18:57:16.904" v="1977" actId="14100"/>
          <ac:spMkLst>
            <pc:docMk/>
            <pc:sldMk cId="3685725220" sldId="271"/>
            <ac:spMk id="3" creationId="{AED46B19-6B7D-877F-93F6-1E0F535FAF89}"/>
          </ac:spMkLst>
        </pc:spChg>
      </pc:sldChg>
      <pc:sldChg chg="modSp new">
        <pc:chgData name="Randa Mesmar-Horvat" userId="S::randa.mesmar-horvat@skole.hr::221759a2-da20-4f19-81c9-d35e0f34e039" providerId="AD" clId="Web-{7FFBB1F5-EBA8-46CF-A13A-6CA97DBF3FBC}" dt="2022-05-10T20:08:02.970" v="2817" actId="20577"/>
        <pc:sldMkLst>
          <pc:docMk/>
          <pc:sldMk cId="1410326253" sldId="272"/>
        </pc:sldMkLst>
        <pc:spChg chg="mod">
          <ac:chgData name="Randa Mesmar-Horvat" userId="S::randa.mesmar-horvat@skole.hr::221759a2-da20-4f19-81c9-d35e0f34e039" providerId="AD" clId="Web-{7FFBB1F5-EBA8-46CF-A13A-6CA97DBF3FBC}" dt="2022-05-10T18:59:33.828" v="1984" actId="14100"/>
          <ac:spMkLst>
            <pc:docMk/>
            <pc:sldMk cId="1410326253" sldId="272"/>
            <ac:spMk id="2" creationId="{36DD6834-C26C-507A-FF25-2F6E7259A3AA}"/>
          </ac:spMkLst>
        </pc:spChg>
        <pc:spChg chg="mod">
          <ac:chgData name="Randa Mesmar-Horvat" userId="S::randa.mesmar-horvat@skole.hr::221759a2-da20-4f19-81c9-d35e0f34e039" providerId="AD" clId="Web-{7FFBB1F5-EBA8-46CF-A13A-6CA97DBF3FBC}" dt="2022-05-10T20:08:02.970" v="2817" actId="20577"/>
          <ac:spMkLst>
            <pc:docMk/>
            <pc:sldMk cId="1410326253" sldId="272"/>
            <ac:spMk id="3" creationId="{E45FA776-7037-B771-E03B-E2DFC0673F51}"/>
          </ac:spMkLst>
        </pc:spChg>
      </pc:sldChg>
    </pc:docChg>
  </pc:docChgLst>
  <pc:docChgLst>
    <pc:chgData name="Randa Mesmar-Horvat" userId="S::randa.mesmar-horvat@skole.hr::221759a2-da20-4f19-81c9-d35e0f34e039" providerId="AD" clId="Web-{7E5E9600-773C-4435-B8EC-EBAED089CA8D}"/>
    <pc:docChg chg="modSld">
      <pc:chgData name="Randa Mesmar-Horvat" userId="S::randa.mesmar-horvat@skole.hr::221759a2-da20-4f19-81c9-d35e0f34e039" providerId="AD" clId="Web-{7E5E9600-773C-4435-B8EC-EBAED089CA8D}" dt="2022-05-10T20:11:33.792" v="2" actId="14100"/>
      <pc:docMkLst>
        <pc:docMk/>
      </pc:docMkLst>
      <pc:sldChg chg="modSp">
        <pc:chgData name="Randa Mesmar-Horvat" userId="S::randa.mesmar-horvat@skole.hr::221759a2-da20-4f19-81c9-d35e0f34e039" providerId="AD" clId="Web-{7E5E9600-773C-4435-B8EC-EBAED089CA8D}" dt="2022-05-10T20:11:33.792" v="2" actId="14100"/>
        <pc:sldMkLst>
          <pc:docMk/>
          <pc:sldMk cId="3287676675" sldId="264"/>
        </pc:sldMkLst>
        <pc:picChg chg="mod">
          <ac:chgData name="Randa Mesmar-Horvat" userId="S::randa.mesmar-horvat@skole.hr::221759a2-da20-4f19-81c9-d35e0f34e039" providerId="AD" clId="Web-{7E5E9600-773C-4435-B8EC-EBAED089CA8D}" dt="2022-05-10T20:11:33.792" v="2" actId="14100"/>
          <ac:picMkLst>
            <pc:docMk/>
            <pc:sldMk cId="3287676675" sldId="264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1420000">
            <a:off x="150138" y="764945"/>
            <a:ext cx="10831021" cy="1762139"/>
          </a:xfrm>
        </p:spPr>
        <p:txBody>
          <a:bodyPr>
            <a:normAutofit/>
          </a:bodyPr>
          <a:lstStyle/>
          <a:p>
            <a:pPr algn="ctr"/>
            <a:r>
              <a:rPr lang="hr-HR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cyberbullying</a:t>
            </a:r>
            <a:endParaRPr lang="hr-H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21420000">
            <a:off x="5319931" y="8442969"/>
            <a:ext cx="9755187" cy="550333"/>
          </a:xfrm>
        </p:spPr>
        <p:txBody>
          <a:bodyPr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4" name="AutoShape 8" descr="How to protect your children from cyberbullying | NordVP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10" descr="How to protect your children from cyberbully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6" name="Picture 2" descr="How to fight cyberbullying - lesson plan for teenagers - Lesson Plan - ESL  Br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094">
            <a:off x="3014304" y="2844738"/>
            <a:ext cx="5709486" cy="32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956F00B-8E93-A7DD-7958-DD5627C2F6CB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/>
              <a:t>Kliknite da biste dodali tekst</a:t>
            </a:r>
          </a:p>
        </p:txBody>
      </p:sp>
    </p:spTree>
    <p:extLst>
      <p:ext uri="{BB962C8B-B14F-4D97-AF65-F5344CB8AC3E}">
        <p14:creationId xmlns:p14="http://schemas.microsoft.com/office/powerpoint/2010/main" val="870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69966"/>
            <a:ext cx="10396883" cy="718325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latin typeface="Verdana"/>
                <a:ea typeface="Verdana"/>
              </a:rPr>
              <a:t>LEGAL </a:t>
            </a:r>
            <a:r>
              <a:rPr lang="hr-HR" sz="2800" b="1" dirty="0">
                <a:latin typeface="Verdana"/>
                <a:ea typeface="Verdana"/>
              </a:rPr>
              <a:t>CONCEQUENCES </a:t>
            </a:r>
            <a:endParaRPr lang="hr-H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0" y="1921164"/>
            <a:ext cx="10360841" cy="3453422"/>
          </a:xfrm>
        </p:spPr>
        <p:txBody>
          <a:bodyPr>
            <a:noAutofit/>
          </a:bodyPr>
          <a:lstStyle/>
          <a:p>
            <a:r>
              <a:rPr lang="hr-HR" sz="1600" dirty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Child's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rights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freedoms</a:t>
            </a:r>
            <a:r>
              <a:rPr lang="hr-HR" cap="none" dirty="0" smtClean="0">
                <a:latin typeface="Verdana"/>
                <a:ea typeface="Verdana"/>
              </a:rPr>
              <a:t> are </a:t>
            </a:r>
            <a:r>
              <a:rPr lang="hr-HR" cap="none" dirty="0" err="1" smtClean="0">
                <a:latin typeface="Verdana"/>
                <a:ea typeface="Verdana"/>
              </a:rPr>
              <a:t>protected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by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b="1" cap="none" dirty="0" smtClean="0">
                <a:latin typeface="Verdana"/>
                <a:ea typeface="Verdana"/>
              </a:rPr>
              <a:t>a </a:t>
            </a:r>
            <a:r>
              <a:rPr lang="hr-HR" b="1" cap="none" dirty="0" err="1" smtClean="0">
                <a:latin typeface="Verdana"/>
                <a:ea typeface="Verdana"/>
              </a:rPr>
              <a:t>convention</a:t>
            </a:r>
            <a:r>
              <a:rPr lang="hr-HR" b="1" cap="none" dirty="0" smtClean="0">
                <a:latin typeface="Verdana"/>
                <a:ea typeface="Verdana"/>
              </a:rPr>
              <a:t> on </a:t>
            </a:r>
            <a:r>
              <a:rPr lang="hr-HR" b="1" cap="none" dirty="0" err="1" smtClean="0">
                <a:latin typeface="Verdana"/>
                <a:ea typeface="Verdana"/>
              </a:rPr>
              <a:t>the</a:t>
            </a:r>
            <a:r>
              <a:rPr lang="hr-HR" b="1" cap="none" dirty="0" smtClean="0">
                <a:latin typeface="Verdana"/>
                <a:ea typeface="Verdana"/>
              </a:rPr>
              <a:t> </a:t>
            </a:r>
            <a:r>
              <a:rPr lang="hr-HR" b="1" cap="none" dirty="0" err="1" smtClean="0">
                <a:latin typeface="Verdana"/>
                <a:ea typeface="Verdana"/>
              </a:rPr>
              <a:t>rights</a:t>
            </a:r>
            <a:r>
              <a:rPr lang="hr-HR" b="1" cap="none" dirty="0" smtClean="0">
                <a:latin typeface="Verdana"/>
                <a:ea typeface="Verdana"/>
              </a:rPr>
              <a:t> </a:t>
            </a:r>
            <a:r>
              <a:rPr lang="hr-HR" b="1" cap="none" dirty="0" err="1" smtClean="0">
                <a:latin typeface="Verdana"/>
                <a:ea typeface="Verdana"/>
              </a:rPr>
              <a:t>of</a:t>
            </a:r>
            <a:r>
              <a:rPr lang="hr-HR" b="1" cap="none" dirty="0" smtClean="0">
                <a:latin typeface="Verdana"/>
                <a:ea typeface="Verdana"/>
              </a:rPr>
              <a:t> a </a:t>
            </a:r>
            <a:r>
              <a:rPr lang="hr-HR" b="1" cap="none" dirty="0" err="1" smtClean="0">
                <a:latin typeface="Verdana"/>
                <a:ea typeface="Verdana"/>
              </a:rPr>
              <a:t>child</a:t>
            </a:r>
            <a:r>
              <a:rPr lang="hr-HR" b="1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that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protects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from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internet </a:t>
            </a:r>
            <a:r>
              <a:rPr lang="hr-HR" cap="none" dirty="0" err="1" smtClean="0">
                <a:latin typeface="Verdana"/>
                <a:ea typeface="Verdana"/>
              </a:rPr>
              <a:t>abuse</a:t>
            </a:r>
            <a:r>
              <a:rPr lang="hr-HR" cap="none" dirty="0" smtClean="0">
                <a:latin typeface="Verdana"/>
                <a:ea typeface="Verdana"/>
              </a:rPr>
              <a:t> as </a:t>
            </a:r>
            <a:r>
              <a:rPr lang="hr-HR" cap="none" dirty="0" err="1" smtClean="0">
                <a:latin typeface="Verdana"/>
                <a:ea typeface="Verdana"/>
              </a:rPr>
              <a:t>well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 marL="0" indent="0">
              <a:buNone/>
            </a:pPr>
            <a:r>
              <a:rPr lang="hr-HR" b="1" i="1" u="sng" cap="none" dirty="0" smtClean="0">
                <a:latin typeface="Verdana"/>
                <a:ea typeface="Verdana"/>
              </a:rPr>
              <a:t>Some </a:t>
            </a:r>
            <a:r>
              <a:rPr lang="hr-HR" b="1" i="1" u="sng" cap="none" dirty="0" err="1" smtClean="0">
                <a:latin typeface="Verdana"/>
                <a:ea typeface="Verdana"/>
              </a:rPr>
              <a:t>of</a:t>
            </a:r>
            <a:r>
              <a:rPr lang="hr-HR" b="1" i="1" u="sng" cap="none" dirty="0" smtClean="0">
                <a:latin typeface="Verdana"/>
                <a:ea typeface="Verdana"/>
              </a:rPr>
              <a:t> </a:t>
            </a:r>
            <a:r>
              <a:rPr lang="hr-HR" b="1" i="1" u="sng" cap="none" dirty="0" err="1" smtClean="0">
                <a:latin typeface="Verdana"/>
                <a:ea typeface="Verdana"/>
              </a:rPr>
              <a:t>the</a:t>
            </a:r>
            <a:r>
              <a:rPr lang="hr-HR" b="1" i="1" u="sng" cap="none" dirty="0" smtClean="0">
                <a:latin typeface="Verdana"/>
                <a:ea typeface="Verdana"/>
              </a:rPr>
              <a:t> </a:t>
            </a:r>
            <a:r>
              <a:rPr lang="hr-HR" b="1" i="1" u="sng" cap="none" dirty="0" err="1" smtClean="0">
                <a:latin typeface="Verdana"/>
                <a:ea typeface="Verdana"/>
              </a:rPr>
              <a:t>paragraphs</a:t>
            </a:r>
            <a:r>
              <a:rPr lang="hr-HR" b="1" i="1" u="sng" cap="none" dirty="0" smtClean="0">
                <a:latin typeface="Verdana"/>
                <a:ea typeface="Verdana"/>
              </a:rPr>
              <a:t> </a:t>
            </a:r>
            <a:r>
              <a:rPr lang="hr-HR" b="1" i="1" u="sng" cap="none" dirty="0" err="1" smtClean="0">
                <a:latin typeface="Verdana"/>
                <a:ea typeface="Verdana"/>
              </a:rPr>
              <a:t>of</a:t>
            </a:r>
            <a:r>
              <a:rPr lang="hr-HR" b="1" i="1" u="sng" cap="none" dirty="0" smtClean="0">
                <a:latin typeface="Verdana"/>
                <a:ea typeface="Verdana"/>
              </a:rPr>
              <a:t> </a:t>
            </a:r>
            <a:r>
              <a:rPr lang="hr-HR" b="1" i="1" u="sng" cap="none" dirty="0" err="1" smtClean="0">
                <a:latin typeface="Verdana"/>
                <a:ea typeface="Verdana"/>
              </a:rPr>
              <a:t>cyberbulling</a:t>
            </a:r>
            <a:r>
              <a:rPr lang="hr-HR" b="1" i="1" u="sng" cap="none" dirty="0" smtClean="0">
                <a:latin typeface="Verdana"/>
                <a:ea typeface="Verdana"/>
              </a:rPr>
              <a:t> </a:t>
            </a:r>
            <a:r>
              <a:rPr lang="hr-HR" b="1" i="1" u="sng" cap="none" dirty="0" err="1" smtClean="0">
                <a:latin typeface="Verdana"/>
                <a:ea typeface="Verdana"/>
              </a:rPr>
              <a:t>that</a:t>
            </a:r>
            <a:r>
              <a:rPr lang="hr-HR" b="1" i="1" u="sng" cap="none" dirty="0" smtClean="0">
                <a:latin typeface="Verdana"/>
                <a:ea typeface="Verdana"/>
              </a:rPr>
              <a:t> </a:t>
            </a:r>
            <a:r>
              <a:rPr lang="hr-HR" b="1" i="1" u="sng" cap="none" dirty="0" err="1" smtClean="0">
                <a:latin typeface="Verdana"/>
                <a:ea typeface="Verdana"/>
              </a:rPr>
              <a:t>subject</a:t>
            </a:r>
            <a:r>
              <a:rPr lang="hr-HR" b="1" i="1" u="sng" cap="none" dirty="0" smtClean="0">
                <a:latin typeface="Verdana"/>
                <a:ea typeface="Verdana"/>
              </a:rPr>
              <a:t> to </a:t>
            </a:r>
            <a:r>
              <a:rPr lang="hr-HR" b="1" i="1" u="sng" cap="none" dirty="0" err="1" smtClean="0">
                <a:latin typeface="Verdana"/>
                <a:ea typeface="Verdana"/>
              </a:rPr>
              <a:t>the</a:t>
            </a:r>
            <a:r>
              <a:rPr lang="hr-HR" b="1" i="1" u="sng" cap="none" dirty="0" smtClean="0">
                <a:latin typeface="Verdana"/>
                <a:ea typeface="Verdana"/>
              </a:rPr>
              <a:t> </a:t>
            </a:r>
            <a:r>
              <a:rPr lang="hr-HR" b="1" i="1" u="sng" cap="none" dirty="0" err="1" smtClean="0">
                <a:latin typeface="Verdana"/>
                <a:ea typeface="Verdana"/>
              </a:rPr>
              <a:t>criminal</a:t>
            </a:r>
            <a:r>
              <a:rPr lang="hr-HR" b="1" i="1" u="sng" cap="none" dirty="0" smtClean="0">
                <a:latin typeface="Verdana"/>
                <a:ea typeface="Verdana"/>
              </a:rPr>
              <a:t> </a:t>
            </a:r>
            <a:r>
              <a:rPr lang="hr-HR" b="1" i="1" u="sng" cap="none" dirty="0" err="1" smtClean="0">
                <a:latin typeface="Verdana"/>
                <a:ea typeface="Verdana"/>
              </a:rPr>
              <a:t>law</a:t>
            </a:r>
            <a:r>
              <a:rPr lang="hr-HR" b="1" i="1" u="sng" cap="none" dirty="0" smtClean="0">
                <a:latin typeface="Verdana"/>
                <a:ea typeface="Verdana"/>
              </a:rPr>
              <a:t> are: </a:t>
            </a:r>
          </a:p>
          <a:p>
            <a:pPr>
              <a:buClr>
                <a:srgbClr val="75A2CE"/>
              </a:buClr>
            </a:pP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b="1" cap="none" dirty="0" err="1" smtClean="0">
                <a:solidFill>
                  <a:srgbClr val="FF0000"/>
                </a:solidFill>
                <a:latin typeface="Verdana"/>
                <a:ea typeface="Verdana"/>
              </a:rPr>
              <a:t>A</a:t>
            </a:r>
            <a:r>
              <a:rPr lang="hr-HR" b="1" u="sng" cap="none" dirty="0" err="1" smtClean="0">
                <a:solidFill>
                  <a:srgbClr val="FF0000"/>
                </a:solidFill>
                <a:latin typeface="Verdana"/>
                <a:ea typeface="Verdana"/>
              </a:rPr>
              <a:t>n</a:t>
            </a:r>
            <a:r>
              <a:rPr lang="hr-HR" b="1" u="sng" cap="none" dirty="0" smtClean="0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lang="hr-HR" b="1" u="sng" cap="none" dirty="0" err="1" smtClean="0">
                <a:solidFill>
                  <a:srgbClr val="FF0000"/>
                </a:solidFill>
                <a:latin typeface="Verdana"/>
                <a:ea typeface="Verdana"/>
              </a:rPr>
              <a:t>insult</a:t>
            </a:r>
            <a:r>
              <a:rPr lang="hr-HR" cap="none" dirty="0" smtClean="0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lang="hr-HR" cap="none" dirty="0" smtClean="0">
                <a:latin typeface="Verdana"/>
                <a:ea typeface="Verdana"/>
              </a:rPr>
              <a:t>( </a:t>
            </a:r>
            <a:r>
              <a:rPr lang="hr-HR" cap="none" dirty="0" err="1" smtClean="0">
                <a:latin typeface="Verdana"/>
                <a:ea typeface="Verdana"/>
              </a:rPr>
              <a:t>acording</a:t>
            </a:r>
            <a:r>
              <a:rPr lang="hr-HR" cap="none" dirty="0" smtClean="0">
                <a:latin typeface="Verdana"/>
                <a:ea typeface="Verdana"/>
              </a:rPr>
              <a:t> to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same </a:t>
            </a:r>
            <a:r>
              <a:rPr lang="hr-HR" cap="none" dirty="0" err="1" smtClean="0">
                <a:latin typeface="Verdana"/>
                <a:ea typeface="Verdana"/>
              </a:rPr>
              <a:t>law</a:t>
            </a:r>
            <a:r>
              <a:rPr lang="hr-HR" cap="none" dirty="0" smtClean="0">
                <a:latin typeface="Verdana"/>
                <a:ea typeface="Verdana"/>
              </a:rPr>
              <a:t> ) - </a:t>
            </a:r>
            <a:r>
              <a:rPr lang="hr-HR" cap="none" dirty="0" err="1" smtClean="0">
                <a:latin typeface="Verdana"/>
                <a:ea typeface="Verdana"/>
              </a:rPr>
              <a:t>depreciation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another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person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disrespect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his</a:t>
            </a:r>
            <a:r>
              <a:rPr lang="hr-HR" cap="none" dirty="0" smtClean="0">
                <a:latin typeface="Verdana"/>
                <a:ea typeface="Verdana"/>
              </a:rPr>
              <a:t>/</a:t>
            </a:r>
            <a:r>
              <a:rPr lang="hr-HR" cap="none" dirty="0" err="1" smtClean="0">
                <a:latin typeface="Verdana"/>
                <a:ea typeface="Verdana"/>
              </a:rPr>
              <a:t>her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dignity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insult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greater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published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newspapers</a:t>
            </a:r>
            <a:r>
              <a:rPr lang="hr-HR" cap="none" dirty="0" smtClean="0">
                <a:latin typeface="Verdana"/>
                <a:ea typeface="Verdana"/>
              </a:rPr>
              <a:t>, radio, tv </a:t>
            </a:r>
            <a:r>
              <a:rPr lang="hr-HR" cap="none" dirty="0" err="1" smtClean="0">
                <a:latin typeface="Verdana"/>
                <a:ea typeface="Verdana"/>
              </a:rPr>
              <a:t>or</a:t>
            </a:r>
            <a:r>
              <a:rPr lang="hr-HR" cap="none" dirty="0" smtClean="0">
                <a:latin typeface="Verdana"/>
                <a:ea typeface="Verdana"/>
              </a:rPr>
              <a:t> on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internet </a:t>
            </a:r>
            <a:r>
              <a:rPr lang="hr-HR" cap="none" dirty="0" err="1" smtClean="0">
                <a:latin typeface="Verdana"/>
                <a:ea typeface="Verdana"/>
              </a:rPr>
              <a:t>because</a:t>
            </a:r>
            <a:r>
              <a:rPr lang="hr-HR" cap="none" dirty="0" smtClean="0">
                <a:latin typeface="Verdana"/>
                <a:ea typeface="Verdana"/>
              </a:rPr>
              <a:t> more </a:t>
            </a:r>
            <a:r>
              <a:rPr lang="hr-HR" cap="none" dirty="0" err="1" smtClean="0">
                <a:latin typeface="Verdana"/>
                <a:ea typeface="Verdana"/>
              </a:rPr>
              <a:t>people</a:t>
            </a:r>
            <a:r>
              <a:rPr lang="hr-HR" cap="none" dirty="0" smtClean="0">
                <a:latin typeface="Verdana"/>
                <a:ea typeface="Verdana"/>
              </a:rPr>
              <a:t> are </a:t>
            </a:r>
            <a:r>
              <a:rPr lang="hr-HR" cap="none" dirty="0" err="1" smtClean="0">
                <a:latin typeface="Verdana"/>
                <a:ea typeface="Verdana"/>
              </a:rPr>
              <a:t>included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pl-PL" b="1" u="sng" cap="none" dirty="0" smtClean="0">
                <a:solidFill>
                  <a:srgbClr val="FF0000"/>
                </a:solidFill>
                <a:latin typeface="Verdana"/>
                <a:ea typeface="Verdana"/>
              </a:rPr>
              <a:t>Slander</a:t>
            </a:r>
            <a:r>
              <a:rPr lang="pl-PL" cap="none" dirty="0" smtClean="0">
                <a:latin typeface="Verdana"/>
                <a:ea typeface="Verdana"/>
              </a:rPr>
              <a:t> ( acording to the same law ) - making a false spoken statement damaging to a person's honor or reputetion, also greater when availble to a larger number of people </a:t>
            </a:r>
            <a:endParaRPr lang="pl-PL" b="1" u="sng" cap="none" dirty="0" smtClean="0">
              <a:latin typeface="Verdana"/>
              <a:ea typeface="Verdana"/>
            </a:endParaRPr>
          </a:p>
          <a:p>
            <a:pPr>
              <a:buClr>
                <a:srgbClr val="75A2CE"/>
              </a:buClr>
            </a:pPr>
            <a:endParaRPr lang="hr-HR" sz="1800" dirty="0">
              <a:ea typeface="Verdana"/>
            </a:endParaRPr>
          </a:p>
          <a:p>
            <a:pPr>
              <a:buClr>
                <a:srgbClr val="75A2CE"/>
              </a:buClr>
            </a:pP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36022" y="757647"/>
            <a:ext cx="10394707" cy="4119154"/>
          </a:xfrm>
        </p:spPr>
        <p:txBody>
          <a:bodyPr>
            <a:normAutofit/>
          </a:bodyPr>
          <a:lstStyle/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</a:rPr>
              <a:t>Revealing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information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about</a:t>
            </a:r>
            <a:r>
              <a:rPr lang="hr-HR" cap="none" dirty="0" smtClean="0">
                <a:latin typeface="Verdana"/>
                <a:ea typeface="Verdana"/>
              </a:rPr>
              <a:t> a </a:t>
            </a:r>
            <a:r>
              <a:rPr lang="hr-HR" cap="none" dirty="0" err="1" smtClean="0">
                <a:latin typeface="Verdana"/>
                <a:ea typeface="Verdana"/>
              </a:rPr>
              <a:t>person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or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his</a:t>
            </a:r>
            <a:r>
              <a:rPr lang="hr-HR" cap="none" dirty="0" smtClean="0">
                <a:latin typeface="Verdana"/>
                <a:ea typeface="Verdana"/>
              </a:rPr>
              <a:t>/</a:t>
            </a:r>
            <a:r>
              <a:rPr lang="hr-HR" cap="none" dirty="0" err="1" smtClean="0">
                <a:latin typeface="Verdana"/>
                <a:ea typeface="Verdana"/>
              </a:rPr>
              <a:t>her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family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that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can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damage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their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honor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reputation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is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punishable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by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law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it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right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every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individual</a:t>
            </a:r>
            <a:r>
              <a:rPr lang="hr-HR" cap="none" dirty="0" smtClean="0">
                <a:latin typeface="Verdana"/>
                <a:ea typeface="Verdana"/>
              </a:rPr>
              <a:t> to </a:t>
            </a:r>
            <a:r>
              <a:rPr lang="hr-HR" cap="none" dirty="0" err="1" smtClean="0">
                <a:latin typeface="Verdana"/>
                <a:ea typeface="Verdana"/>
              </a:rPr>
              <a:t>be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respected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not</a:t>
            </a:r>
            <a:r>
              <a:rPr lang="hr-HR" cap="none" dirty="0" smtClean="0">
                <a:latin typeface="Verdana"/>
                <a:ea typeface="Verdana"/>
              </a:rPr>
              <a:t> to </a:t>
            </a:r>
            <a:r>
              <a:rPr lang="hr-HR" cap="none" dirty="0" err="1" smtClean="0">
                <a:latin typeface="Verdana"/>
                <a:ea typeface="Verdana"/>
              </a:rPr>
              <a:t>depreciate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his</a:t>
            </a:r>
            <a:r>
              <a:rPr lang="hr-HR" cap="none" dirty="0" smtClean="0">
                <a:latin typeface="Verdana"/>
                <a:ea typeface="Verdana"/>
              </a:rPr>
              <a:t>/</a:t>
            </a:r>
            <a:r>
              <a:rPr lang="hr-HR" cap="none" dirty="0" err="1" smtClean="0">
                <a:latin typeface="Verdana"/>
                <a:ea typeface="Verdana"/>
              </a:rPr>
              <a:t>her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dignity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</a:rPr>
              <a:t>When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children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under</a:t>
            </a:r>
            <a:r>
              <a:rPr lang="hr-HR" cap="none" dirty="0" smtClean="0">
                <a:latin typeface="Verdana"/>
                <a:ea typeface="Verdana"/>
              </a:rPr>
              <a:t> 14 </a:t>
            </a:r>
            <a:r>
              <a:rPr lang="hr-HR" cap="none" dirty="0" err="1" smtClean="0">
                <a:latin typeface="Verdana"/>
                <a:ea typeface="Verdana"/>
              </a:rPr>
              <a:t>commit</a:t>
            </a:r>
            <a:r>
              <a:rPr lang="hr-HR" cap="none" dirty="0" smtClean="0">
                <a:latin typeface="Verdana"/>
                <a:ea typeface="Verdana"/>
              </a:rPr>
              <a:t> a </a:t>
            </a:r>
            <a:r>
              <a:rPr lang="hr-HR" cap="none" dirty="0" err="1" smtClean="0">
                <a:latin typeface="Verdana"/>
                <a:ea typeface="Verdana"/>
              </a:rPr>
              <a:t>crime</a:t>
            </a:r>
            <a:r>
              <a:rPr lang="hr-HR" cap="none" dirty="0" smtClean="0">
                <a:latin typeface="Verdana"/>
                <a:ea typeface="Verdana"/>
              </a:rPr>
              <a:t> ,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police </a:t>
            </a:r>
            <a:r>
              <a:rPr lang="hr-HR" cap="none" dirty="0" err="1" smtClean="0">
                <a:latin typeface="Verdana"/>
                <a:ea typeface="Verdana"/>
              </a:rPr>
              <a:t>should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notfy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b="1" cap="none" dirty="0" err="1" smtClean="0">
                <a:latin typeface="Verdana"/>
                <a:ea typeface="Verdana"/>
              </a:rPr>
              <a:t>the</a:t>
            </a:r>
            <a:r>
              <a:rPr lang="hr-HR" b="1" cap="none" dirty="0" smtClean="0">
                <a:latin typeface="Verdana"/>
                <a:ea typeface="Verdana"/>
              </a:rPr>
              <a:t> </a:t>
            </a:r>
            <a:r>
              <a:rPr lang="hr-HR" b="1" cap="none" dirty="0" err="1" smtClean="0">
                <a:latin typeface="Verdana"/>
                <a:ea typeface="Verdana"/>
              </a:rPr>
              <a:t>social</a:t>
            </a:r>
            <a:r>
              <a:rPr lang="hr-HR" b="1" cap="none" dirty="0" smtClean="0">
                <a:latin typeface="Verdana"/>
                <a:ea typeface="Verdana"/>
              </a:rPr>
              <a:t> </a:t>
            </a:r>
            <a:r>
              <a:rPr lang="hr-HR" b="1" cap="none" dirty="0" err="1" smtClean="0">
                <a:latin typeface="Verdana"/>
                <a:ea typeface="Verdana"/>
              </a:rPr>
              <a:t>services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they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will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carry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out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procedure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impose</a:t>
            </a:r>
            <a:r>
              <a:rPr lang="hr-HR" cap="none" dirty="0" smtClean="0">
                <a:latin typeface="Verdana"/>
                <a:ea typeface="Verdana"/>
              </a:rPr>
              <a:t> a sentence </a:t>
            </a:r>
            <a:r>
              <a:rPr lang="hr-HR" cap="none" dirty="0" err="1" smtClean="0">
                <a:latin typeface="Verdana"/>
                <a:ea typeface="Verdana"/>
              </a:rPr>
              <a:t>if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necessary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endParaRPr lang="hr-HR" cap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101" y="4604222"/>
            <a:ext cx="2942248" cy="18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How to stop/prevent cyberbully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94" y="0"/>
            <a:ext cx="5320757" cy="79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141514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19190" y="685801"/>
            <a:ext cx="10368883" cy="18464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1800" dirty="0">
                <a:latin typeface="Verdana"/>
                <a:ea typeface="Verdana"/>
              </a:rPr>
              <a:t>Mobitel i internet omogućuju stalnu dostupnost </a:t>
            </a:r>
            <a:endParaRPr lang="sr-Latn-RS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  <a:buClr>
                <a:srgbClr val="75A2CE"/>
              </a:buClr>
            </a:pPr>
            <a:endParaRPr lang="hr-HR" sz="1800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  <a:buClr>
                <a:srgbClr val="75A2CE"/>
              </a:buClr>
            </a:pPr>
            <a:endParaRPr lang="hr-HR" sz="1800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  <a:buClr>
                <a:srgbClr val="75A2CE"/>
              </a:buClr>
            </a:pPr>
            <a:endParaRPr lang="hr-HR" sz="1800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  <a:buClr>
                <a:srgbClr val="75A2CE"/>
              </a:buClr>
            </a:pPr>
            <a:endParaRPr lang="hr-HR" sz="1800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  <a:buClr>
                <a:srgbClr val="75A2CE"/>
              </a:buClr>
            </a:pPr>
            <a:r>
              <a:rPr lang="hr-HR" cap="none" dirty="0" smtClean="0">
                <a:latin typeface="Verdana"/>
                <a:ea typeface="Verdana"/>
              </a:rPr>
              <a:t>Internet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your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phone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enable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constant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availability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information</a:t>
            </a:r>
            <a:r>
              <a:rPr lang="hr-HR" cap="none" dirty="0" smtClean="0">
                <a:latin typeface="Verdana"/>
                <a:ea typeface="Verdana"/>
              </a:rPr>
              <a:t>, to </a:t>
            </a:r>
            <a:r>
              <a:rPr lang="hr-HR" cap="none" dirty="0" err="1" smtClean="0">
                <a:latin typeface="Verdana"/>
                <a:ea typeface="Verdana"/>
              </a:rPr>
              <a:t>keep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track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certain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events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chatting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having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fun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with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your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friends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meeting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new</a:t>
            </a:r>
            <a:r>
              <a:rPr lang="hr-HR" cap="none" dirty="0" smtClean="0">
                <a:latin typeface="Verdana"/>
                <a:ea typeface="Verdana"/>
              </a:rPr>
              <a:t>  </a:t>
            </a:r>
            <a:r>
              <a:rPr lang="hr-HR" cap="none" dirty="0" err="1" smtClean="0">
                <a:latin typeface="Verdana"/>
                <a:ea typeface="Verdana"/>
              </a:rPr>
              <a:t>from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all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over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world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exchanging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opinions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comments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playing</a:t>
            </a:r>
            <a:r>
              <a:rPr lang="hr-HR" cap="none" dirty="0" smtClean="0">
                <a:latin typeface="Verdana"/>
                <a:ea typeface="Verdana"/>
              </a:rPr>
              <a:t> video </a:t>
            </a:r>
            <a:r>
              <a:rPr lang="hr-HR" cap="none" dirty="0" err="1" smtClean="0">
                <a:latin typeface="Verdana"/>
                <a:ea typeface="Verdana"/>
              </a:rPr>
              <a:t>games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with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other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players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lnSpc>
                <a:spcPct val="150000"/>
              </a:lnSpc>
              <a:buClr>
                <a:srgbClr val="75A2CE"/>
              </a:buClr>
            </a:pPr>
            <a:r>
              <a:rPr lang="hr-HR" cap="none" dirty="0" smtClean="0">
                <a:latin typeface="Verdana"/>
                <a:cs typeface="Arial"/>
              </a:rPr>
              <a:t>But </a:t>
            </a:r>
            <a:r>
              <a:rPr lang="hr-HR" cap="none" dirty="0" err="1" smtClean="0">
                <a:latin typeface="Verdana"/>
                <a:cs typeface="Arial"/>
              </a:rPr>
              <a:t>with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each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of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these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activities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comes</a:t>
            </a:r>
            <a:r>
              <a:rPr lang="hr-HR" cap="none" dirty="0" smtClean="0">
                <a:latin typeface="Verdana"/>
                <a:cs typeface="Arial"/>
              </a:rPr>
              <a:t> a </a:t>
            </a:r>
            <a:r>
              <a:rPr lang="hr-HR" cap="none" dirty="0" err="1" smtClean="0">
                <a:latin typeface="Verdana"/>
                <a:cs typeface="Arial"/>
              </a:rPr>
              <a:t>possibility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of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you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being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hurt</a:t>
            </a:r>
            <a:r>
              <a:rPr lang="hr-HR" cap="none" dirty="0" smtClean="0">
                <a:latin typeface="Verdana"/>
                <a:cs typeface="Arial"/>
              </a:rPr>
              <a:t>, </a:t>
            </a:r>
            <a:r>
              <a:rPr lang="hr-HR" cap="none" dirty="0" err="1" smtClean="0">
                <a:latin typeface="Verdana"/>
                <a:cs typeface="Arial"/>
              </a:rPr>
              <a:t>or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</a:p>
          <a:p>
            <a:pPr marL="0" indent="0">
              <a:lnSpc>
                <a:spcPct val="150000"/>
              </a:lnSpc>
              <a:buClr>
                <a:srgbClr val="75A2CE"/>
              </a:buClr>
              <a:buNone/>
            </a:pPr>
            <a:r>
              <a:rPr lang="hr-HR" cap="none" dirty="0" err="1" smtClean="0">
                <a:latin typeface="Verdana"/>
                <a:cs typeface="Arial"/>
              </a:rPr>
              <a:t>upset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or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even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talked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into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something</a:t>
            </a:r>
            <a:r>
              <a:rPr lang="hr-HR" cap="none" dirty="0" smtClean="0">
                <a:latin typeface="Verdana"/>
                <a:cs typeface="Arial"/>
              </a:rPr>
              <a:t> </a:t>
            </a:r>
            <a:r>
              <a:rPr lang="hr-HR" cap="none" dirty="0" err="1" smtClean="0">
                <a:latin typeface="Verdana"/>
                <a:cs typeface="Arial"/>
              </a:rPr>
              <a:t>inappropriate</a:t>
            </a:r>
            <a:endParaRPr lang="hr-HR" cap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The dangers of cyberbullying - Early Childhood Develo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8" name="Picture 4" descr="Business Services / Cyber Bull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91" y="4413470"/>
            <a:ext cx="3301648" cy="20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37309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55469" y="792481"/>
            <a:ext cx="10394707" cy="33266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b="1" cap="none" dirty="0" err="1" smtClean="0">
                <a:latin typeface="Verdana"/>
                <a:ea typeface="Verdana"/>
              </a:rPr>
              <a:t>Humiliation</a:t>
            </a:r>
            <a:r>
              <a:rPr lang="hr-HR" b="1" cap="none" dirty="0" smtClean="0">
                <a:latin typeface="Verdana"/>
                <a:ea typeface="Verdana"/>
              </a:rPr>
              <a:t>, </a:t>
            </a:r>
            <a:r>
              <a:rPr lang="hr-HR" b="1" cap="none" dirty="0" err="1" smtClean="0">
                <a:latin typeface="Verdana"/>
                <a:ea typeface="Verdana"/>
              </a:rPr>
              <a:t>teasing</a:t>
            </a:r>
            <a:r>
              <a:rPr lang="hr-HR" b="1" cap="none" dirty="0" smtClean="0">
                <a:latin typeface="Verdana"/>
                <a:ea typeface="Verdana"/>
              </a:rPr>
              <a:t>, </a:t>
            </a:r>
            <a:r>
              <a:rPr lang="hr-HR" b="1" cap="none" dirty="0" err="1" smtClean="0">
                <a:latin typeface="Verdana"/>
                <a:ea typeface="Verdana"/>
              </a:rPr>
              <a:t>harassment</a:t>
            </a:r>
            <a:r>
              <a:rPr lang="hr-HR" b="1" cap="none" dirty="0" smtClean="0">
                <a:latin typeface="Verdana"/>
                <a:ea typeface="Verdana"/>
              </a:rPr>
              <a:t>, </a:t>
            </a:r>
            <a:r>
              <a:rPr lang="hr-HR" b="1" cap="none" dirty="0" err="1" smtClean="0">
                <a:latin typeface="Verdana"/>
                <a:ea typeface="Verdana"/>
              </a:rPr>
              <a:t>threats</a:t>
            </a:r>
            <a:r>
              <a:rPr lang="hr-HR" b="1" cap="none" dirty="0" smtClean="0">
                <a:latin typeface="Verdana"/>
                <a:ea typeface="Verdana"/>
              </a:rPr>
              <a:t> </a:t>
            </a:r>
            <a:r>
              <a:rPr lang="hr-HR" b="1" cap="none" dirty="0" err="1" smtClean="0">
                <a:latin typeface="Verdana"/>
                <a:ea typeface="Verdana"/>
              </a:rPr>
              <a:t>or</a:t>
            </a:r>
            <a:r>
              <a:rPr lang="hr-HR" b="1" cap="none" dirty="0" smtClean="0">
                <a:latin typeface="Verdana"/>
                <a:ea typeface="Verdana"/>
              </a:rPr>
              <a:t> </a:t>
            </a:r>
            <a:r>
              <a:rPr lang="hr-HR" b="1" cap="none" dirty="0" err="1" smtClean="0">
                <a:latin typeface="Verdana"/>
                <a:ea typeface="Verdana"/>
              </a:rPr>
              <a:t>hurting</a:t>
            </a:r>
            <a:r>
              <a:rPr lang="hr-HR" b="1" cap="none" dirty="0" smtClean="0">
                <a:latin typeface="Verdana"/>
                <a:ea typeface="Verdana"/>
              </a:rPr>
              <a:t> </a:t>
            </a:r>
            <a:r>
              <a:rPr lang="hr-HR" b="1" cap="none" dirty="0" err="1" smtClean="0">
                <a:latin typeface="Verdana"/>
                <a:ea typeface="Verdana"/>
              </a:rPr>
              <a:t>our</a:t>
            </a:r>
            <a:r>
              <a:rPr lang="hr-HR" b="1" cap="none" dirty="0" smtClean="0">
                <a:latin typeface="Verdana"/>
                <a:ea typeface="Verdana"/>
              </a:rPr>
              <a:t> </a:t>
            </a:r>
            <a:r>
              <a:rPr lang="hr-HR" b="1" cap="none" dirty="0" err="1" smtClean="0">
                <a:latin typeface="Verdana"/>
                <a:ea typeface="Verdana"/>
              </a:rPr>
              <a:t>feelings</a:t>
            </a:r>
            <a:r>
              <a:rPr lang="hr-HR" b="1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through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internet ( e-</a:t>
            </a:r>
            <a:r>
              <a:rPr lang="hr-HR" cap="none" dirty="0" err="1" smtClean="0">
                <a:latin typeface="Verdana"/>
                <a:ea typeface="Verdana"/>
              </a:rPr>
              <a:t>mails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social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media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blogs</a:t>
            </a:r>
            <a:r>
              <a:rPr lang="hr-HR" cap="none" dirty="0" smtClean="0">
                <a:latin typeface="Verdana"/>
                <a:ea typeface="Verdana"/>
              </a:rPr>
              <a:t> ) </a:t>
            </a:r>
            <a:r>
              <a:rPr lang="hr-HR" cap="none" dirty="0" err="1" smtClean="0">
                <a:latin typeface="Verdana"/>
                <a:ea typeface="Verdana"/>
              </a:rPr>
              <a:t>or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your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phones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in</a:t>
            </a:r>
            <a:r>
              <a:rPr lang="hr-HR" cap="none" dirty="0" smtClean="0">
                <a:latin typeface="Verdana"/>
                <a:ea typeface="Verdana"/>
              </a:rPr>
              <a:t> a </a:t>
            </a:r>
            <a:r>
              <a:rPr lang="hr-HR" cap="none" dirty="0" err="1" smtClean="0">
                <a:latin typeface="Verdana"/>
                <a:ea typeface="Verdana"/>
              </a:rPr>
              <a:t>form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text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or</a:t>
            </a:r>
            <a:r>
              <a:rPr lang="hr-HR" cap="none" dirty="0" smtClean="0">
                <a:latin typeface="Verdana"/>
                <a:ea typeface="Verdana"/>
              </a:rPr>
              <a:t> video </a:t>
            </a:r>
            <a:r>
              <a:rPr lang="hr-HR" cap="none" dirty="0" err="1" smtClean="0">
                <a:latin typeface="Verdana"/>
                <a:ea typeface="Verdana"/>
              </a:rPr>
              <a:t>messages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photos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calls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or</a:t>
            </a:r>
            <a:r>
              <a:rPr lang="hr-HR" cap="none" dirty="0" smtClean="0">
                <a:latin typeface="Verdana"/>
                <a:ea typeface="Verdana"/>
              </a:rPr>
              <a:t>  </a:t>
            </a:r>
            <a:r>
              <a:rPr lang="hr-HR" cap="none" dirty="0" err="1" smtClean="0">
                <a:latin typeface="Verdana"/>
                <a:ea typeface="Verdana"/>
              </a:rPr>
              <a:t>inapropriate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comments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called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b="1" cap="none" dirty="0" err="1" smtClean="0">
                <a:latin typeface="Verdana"/>
                <a:ea typeface="Verdana"/>
              </a:rPr>
              <a:t>cyberbulling</a:t>
            </a:r>
            <a:endParaRPr lang="hr-HR" b="1" cap="none" dirty="0" smtClean="0"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Nasilje preko interneta – kome se obratiti? – Info Centar Za Ml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Nasilje preko interneta – kome se obratiti? – Info Centar Za Mla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Nasilje preko interneta – kome se obratiti? – Info Centar Za Ml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37" y="3031906"/>
            <a:ext cx="4848354" cy="30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yberbullying - A Deleterious Effect of Advancing Technology | KnowLaw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74" y="685800"/>
            <a:ext cx="6624577" cy="487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8927" y="304800"/>
            <a:ext cx="10396882" cy="809897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</a:rPr>
              <a:t/>
            </a:r>
            <a:b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</a:rPr>
            </a:b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</a:rPr>
              <a:t>CYBERBULLING IS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</a:rPr>
              <a:t>: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</a:rPr>
              <a:t/>
            </a:r>
            <a:b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</a:rPr>
            </a:b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0" y="757382"/>
            <a:ext cx="10360891" cy="5421745"/>
          </a:xfrm>
        </p:spPr>
        <p:txBody>
          <a:bodyPr>
            <a:noAutofit/>
          </a:bodyPr>
          <a:lstStyle/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</a:rPr>
              <a:t>Sending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disturbing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threatning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messages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</a:rPr>
              <a:t>Persuasion</a:t>
            </a:r>
            <a:r>
              <a:rPr lang="hr-HR" cap="none" dirty="0" smtClean="0">
                <a:latin typeface="Verdana"/>
                <a:ea typeface="Verdana"/>
              </a:rPr>
              <a:t> on </a:t>
            </a:r>
            <a:r>
              <a:rPr lang="hr-HR" cap="none" dirty="0" err="1" smtClean="0">
                <a:latin typeface="Verdana"/>
                <a:ea typeface="Verdana"/>
              </a:rPr>
              <a:t>rejection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hatred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</a:rPr>
              <a:t>Posting</a:t>
            </a:r>
            <a:r>
              <a:rPr lang="hr-HR" cap="none" dirty="0" smtClean="0">
                <a:latin typeface="Verdana"/>
                <a:ea typeface="Verdana"/>
              </a:rPr>
              <a:t> personal </a:t>
            </a:r>
            <a:r>
              <a:rPr lang="hr-HR" cap="none" dirty="0" err="1" smtClean="0">
                <a:latin typeface="Verdana"/>
                <a:ea typeface="Verdana"/>
              </a:rPr>
              <a:t>details</a:t>
            </a:r>
            <a:r>
              <a:rPr lang="hr-HR" cap="none" dirty="0" smtClean="0">
                <a:latin typeface="Verdana"/>
                <a:ea typeface="Verdana"/>
              </a:rPr>
              <a:t> /</a:t>
            </a:r>
            <a:r>
              <a:rPr lang="hr-HR" cap="none" dirty="0" err="1" smtClean="0">
                <a:latin typeface="Verdana"/>
                <a:ea typeface="Verdana"/>
              </a:rPr>
              <a:t>secrets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untruths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obout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others</a:t>
            </a:r>
            <a:endParaRPr lang="hr-HR" cap="none" dirty="0" smtClean="0">
              <a:latin typeface="Verdana"/>
              <a:ea typeface="Verdana"/>
            </a:endParaRPr>
          </a:p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</a:rPr>
              <a:t>Breaking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into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other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people's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phones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emails</a:t>
            </a:r>
            <a:r>
              <a:rPr lang="hr-HR" cap="none" dirty="0" smtClean="0">
                <a:latin typeface="Verdana"/>
                <a:ea typeface="Verdana"/>
              </a:rPr>
              <a:t>, web </a:t>
            </a:r>
            <a:r>
              <a:rPr lang="hr-HR" cap="none" dirty="0" err="1" smtClean="0">
                <a:latin typeface="Verdana"/>
                <a:ea typeface="Verdana"/>
              </a:rPr>
              <a:t>sites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profiles</a:t>
            </a:r>
            <a:r>
              <a:rPr lang="hr-HR" cap="none" dirty="0" smtClean="0">
                <a:latin typeface="Verdana"/>
                <a:ea typeface="Verdana"/>
              </a:rPr>
              <a:t> on </a:t>
            </a:r>
            <a:r>
              <a:rPr lang="hr-HR" cap="none" dirty="0" err="1" smtClean="0">
                <a:latin typeface="Verdana"/>
                <a:ea typeface="Verdana"/>
              </a:rPr>
              <a:t>social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media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</a:rPr>
              <a:t>Public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posting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of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somone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else's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photos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encouraging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its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comments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pl-PL" cap="none" dirty="0" smtClean="0">
                <a:latin typeface="Verdana"/>
                <a:ea typeface="Verdana"/>
              </a:rPr>
              <a:t> revealing personal information about others</a:t>
            </a:r>
          </a:p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</a:rPr>
              <a:t>Giving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unpleasant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comments</a:t>
            </a:r>
            <a:endParaRPr lang="hr-HR" cap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009" y="21021"/>
            <a:ext cx="2336800" cy="21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47ECCF-17EA-EE99-7761-4038B6AB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4" y="685800"/>
            <a:ext cx="10329149" cy="864099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4FC91F-1B92-63EB-9627-69179C3C44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" y="2139596"/>
            <a:ext cx="10445507" cy="3234989"/>
          </a:xfrm>
        </p:spPr>
        <p:txBody>
          <a:bodyPr>
            <a:normAutofit/>
          </a:bodyPr>
          <a:lstStyle/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</a:rPr>
              <a:t>Exposing</a:t>
            </a:r>
            <a:r>
              <a:rPr lang="hr-HR" cap="none" dirty="0" smtClean="0">
                <a:latin typeface="Verdana"/>
                <a:ea typeface="Verdana"/>
              </a:rPr>
              <a:t> to </a:t>
            </a:r>
            <a:r>
              <a:rPr lang="hr-HR" cap="none" dirty="0" err="1" smtClean="0">
                <a:latin typeface="Verdana"/>
                <a:ea typeface="Verdana"/>
              </a:rPr>
              <a:t>inapropriate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contents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sending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sharing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disturbing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photos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viruses</a:t>
            </a:r>
            <a:r>
              <a:rPr lang="hr-HR" cap="none" dirty="0" smtClean="0">
                <a:latin typeface="Verdana"/>
                <a:ea typeface="Verdana"/>
              </a:rPr>
              <a:t>, </a:t>
            </a:r>
            <a:r>
              <a:rPr lang="hr-HR" cap="none" dirty="0" err="1" smtClean="0">
                <a:latin typeface="Verdana"/>
                <a:ea typeface="Verdana"/>
              </a:rPr>
              <a:t>pornography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or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spams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  <a:cs typeface="+mn-lt"/>
              </a:rPr>
              <a:t>Taking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on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someone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else's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identity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and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posting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text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messages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and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photos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pretending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to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be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 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that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</a:t>
            </a:r>
            <a:r>
              <a:rPr lang="hr-HR" cap="none" dirty="0" err="1" smtClean="0">
                <a:latin typeface="Verdana"/>
                <a:ea typeface="Verdana"/>
                <a:cs typeface="+mn-lt"/>
              </a:rPr>
              <a:t>person</a:t>
            </a:r>
            <a:r>
              <a:rPr lang="hr-HR" cap="none" dirty="0" smtClean="0">
                <a:latin typeface="Verdana"/>
                <a:ea typeface="Verdana"/>
                <a:cs typeface="+mn-lt"/>
              </a:rPr>
              <a:t> </a:t>
            </a:r>
          </a:p>
          <a:p>
            <a:pPr>
              <a:buClr>
                <a:srgbClr val="75A2CE"/>
              </a:buClr>
            </a:pPr>
            <a:endParaRPr lang="hr-HR" dirty="0"/>
          </a:p>
          <a:p>
            <a:pPr>
              <a:buClr>
                <a:srgbClr val="75A2CE"/>
              </a:buClr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39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148047"/>
            <a:ext cx="10396882" cy="1098862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>
                <a:latin typeface="Verdana"/>
                <a:ea typeface="Verdana"/>
              </a:rPr>
              <a:t/>
            </a:r>
            <a:br>
              <a:rPr lang="hr-HR" sz="2800" b="1" dirty="0">
                <a:latin typeface="Verdana"/>
                <a:ea typeface="Verdana"/>
              </a:rPr>
            </a:br>
            <a:r>
              <a:rPr lang="hr-HR" sz="2800" b="1" dirty="0">
                <a:latin typeface="Verdana"/>
                <a:ea typeface="Verdana"/>
              </a:rPr>
              <a:t/>
            </a:r>
            <a:br>
              <a:rPr lang="hr-HR" sz="2800" b="1" dirty="0">
                <a:latin typeface="Verdana"/>
                <a:ea typeface="Verdana"/>
              </a:rPr>
            </a:br>
            <a:r>
              <a:rPr lang="hr-HR" sz="2800" b="1" dirty="0" smtClean="0">
                <a:latin typeface="Verdana"/>
                <a:ea typeface="Verdana"/>
              </a:rPr>
              <a:t> </a:t>
            </a:r>
            <a:r>
              <a:rPr lang="hr-HR" sz="2800" b="1" dirty="0">
                <a:latin typeface="Verdana"/>
                <a:ea typeface="Verdana"/>
              </a:rPr>
              <a:t>WHY DOES </a:t>
            </a:r>
            <a:r>
              <a:rPr lang="hr-HR" sz="2800" b="1" dirty="0" smtClean="0">
                <a:latin typeface="Verdana"/>
                <a:ea typeface="Verdana"/>
              </a:rPr>
              <a:t>CYBERBULLING</a:t>
            </a:r>
            <a:br>
              <a:rPr lang="hr-HR" sz="2800" b="1" dirty="0" smtClean="0">
                <a:latin typeface="Verdana"/>
                <a:ea typeface="Verdana"/>
              </a:rPr>
            </a:br>
            <a:r>
              <a:rPr lang="hr-HR" sz="2800" b="1" dirty="0" smtClean="0">
                <a:latin typeface="Verdana"/>
                <a:ea typeface="Verdana"/>
              </a:rPr>
              <a:t> </a:t>
            </a:r>
            <a:r>
              <a:rPr lang="hr-HR" sz="2800" b="1" dirty="0">
                <a:latin typeface="Verdana"/>
                <a:ea typeface="Verdana"/>
              </a:rPr>
              <a:t>HAVE BIGGER IMPACT THEN  </a:t>
            </a:r>
            <a:r>
              <a:rPr lang="hr-HR" sz="2800" b="1" dirty="0" smtClean="0">
                <a:latin typeface="Verdana"/>
                <a:ea typeface="Verdana"/>
              </a:rPr>
              <a:t/>
            </a:r>
            <a:br>
              <a:rPr lang="hr-HR" sz="2800" b="1" dirty="0" smtClean="0">
                <a:latin typeface="Verdana"/>
                <a:ea typeface="Verdana"/>
              </a:rPr>
            </a:br>
            <a:r>
              <a:rPr lang="hr-HR" sz="2800" b="1" dirty="0" smtClean="0">
                <a:latin typeface="Verdana"/>
                <a:ea typeface="Verdana"/>
              </a:rPr>
              <a:t>VIOLENCE </a:t>
            </a:r>
            <a:r>
              <a:rPr lang="hr-HR" sz="2800" b="1" dirty="0">
                <a:latin typeface="Verdana"/>
                <a:ea typeface="Verdana"/>
              </a:rPr>
              <a:t>IN REAL LIFE SITUATIONS </a:t>
            </a:r>
            <a:endParaRPr lang="hr-H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89000" y="1967344"/>
            <a:ext cx="10191507" cy="20689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75A2CE"/>
              </a:buClr>
            </a:pPr>
            <a:r>
              <a:rPr lang="pl-PL" cap="none" dirty="0" smtClean="0">
                <a:latin typeface="Verdana"/>
                <a:ea typeface="Verdana"/>
              </a:rPr>
              <a:t>Every insult, threat or lie posted on internet stays available 24 hours a day, every day </a:t>
            </a:r>
            <a:r>
              <a:rPr lang="hr-HR" cap="none" dirty="0" smtClean="0">
                <a:latin typeface="Verdana"/>
                <a:ea typeface="Verdana"/>
              </a:rPr>
              <a:t> </a:t>
            </a:r>
            <a:endParaRPr lang="hr-HR" cap="none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75A2CE"/>
              </a:buClr>
            </a:pPr>
            <a:r>
              <a:rPr lang="hr-HR" cap="none" dirty="0" err="1">
                <a:latin typeface="Verdana"/>
                <a:ea typeface="Verdana"/>
              </a:rPr>
              <a:t>P</a:t>
            </a:r>
            <a:r>
              <a:rPr lang="hr-HR" cap="none" dirty="0" err="1" smtClean="0">
                <a:latin typeface="Verdana"/>
                <a:ea typeface="Verdana"/>
              </a:rPr>
              <a:t>erson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exposed</a:t>
            </a:r>
            <a:r>
              <a:rPr lang="hr-HR" cap="none" dirty="0" smtClean="0">
                <a:latin typeface="Verdana"/>
                <a:ea typeface="Verdana"/>
              </a:rPr>
              <a:t> to </a:t>
            </a:r>
            <a:r>
              <a:rPr lang="hr-HR" cap="none" dirty="0" err="1" smtClean="0">
                <a:latin typeface="Verdana"/>
                <a:ea typeface="Verdana"/>
              </a:rPr>
              <a:t>cyberbulling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everywhere</a:t>
            </a:r>
            <a:r>
              <a:rPr lang="hr-HR" cap="none" dirty="0" smtClean="0">
                <a:latin typeface="Verdana"/>
                <a:ea typeface="Verdana"/>
              </a:rPr>
              <a:t>, to a wide </a:t>
            </a:r>
            <a:r>
              <a:rPr lang="hr-HR" cap="none" dirty="0" err="1" smtClean="0">
                <a:latin typeface="Verdana"/>
                <a:ea typeface="Verdana"/>
              </a:rPr>
              <a:t>audience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many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witnesses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endParaRPr lang="hr-HR" cap="none" dirty="0">
              <a:latin typeface="Verdana"/>
              <a:ea typeface="Verdana"/>
            </a:endParaRPr>
          </a:p>
        </p:txBody>
      </p:sp>
      <p:pic>
        <p:nvPicPr>
          <p:cNvPr id="4" name="Picture 2" descr="Classroom discussion – Cyberbull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12" y="3851564"/>
            <a:ext cx="2686652" cy="173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435A4D-7725-764E-83D8-F5FC7D40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1" y="685800"/>
            <a:ext cx="10193682" cy="220632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7F12C4-8999-A88A-91FD-EA9F3234F8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43730"/>
            <a:ext cx="10394707" cy="40308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75A2CE"/>
              </a:buClr>
            </a:pPr>
            <a:r>
              <a:rPr lang="hr-HR" dirty="0">
                <a:latin typeface="Verdana"/>
                <a:ea typeface="Verdana"/>
              </a:rPr>
              <a:t> </a:t>
            </a:r>
            <a:r>
              <a:rPr lang="hr-HR" cap="none" dirty="0" err="1" smtClean="0">
                <a:latin typeface="Verdana"/>
                <a:ea typeface="Verdana"/>
              </a:rPr>
              <a:t>It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intensifies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sence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insecurity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fear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so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concequences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cyberbulling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could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become</a:t>
            </a:r>
            <a:r>
              <a:rPr lang="hr-HR" cap="none" dirty="0" smtClean="0">
                <a:latin typeface="Verdana"/>
                <a:ea typeface="Verdana"/>
              </a:rPr>
              <a:t> more </a:t>
            </a:r>
            <a:r>
              <a:rPr lang="hr-HR" cap="none" dirty="0" err="1" smtClean="0">
                <a:latin typeface="Verdana"/>
                <a:ea typeface="Verdana"/>
              </a:rPr>
              <a:t>serious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then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ones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caused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by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violence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in</a:t>
            </a:r>
            <a:r>
              <a:rPr lang="hr-HR" cap="none" dirty="0" smtClean="0">
                <a:latin typeface="Verdana"/>
                <a:ea typeface="Verdana"/>
              </a:rPr>
              <a:t> a </a:t>
            </a:r>
            <a:r>
              <a:rPr lang="hr-HR" cap="none" dirty="0" err="1" smtClean="0">
                <a:latin typeface="Verdana"/>
                <a:ea typeface="Verdana"/>
              </a:rPr>
              <a:t>real-life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situations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lnSpc>
                <a:spcPct val="150000"/>
              </a:lnSpc>
              <a:buClr>
                <a:srgbClr val="75A2CE"/>
              </a:buClr>
            </a:pPr>
            <a:r>
              <a:rPr lang="pl-PL" cap="none" dirty="0" smtClean="0">
                <a:latin typeface="Verdana"/>
                <a:ea typeface="Verdana"/>
              </a:rPr>
              <a:t>Since there is no physical contact it is more difficult to see and understand the damage the person is expriencing </a:t>
            </a:r>
          </a:p>
          <a:p>
            <a:pPr>
              <a:buClr>
                <a:srgbClr val="75A2CE"/>
              </a:buClr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96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48046"/>
            <a:ext cx="10396882" cy="7940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b="1" dirty="0">
                <a:latin typeface="Verdana"/>
                <a:ea typeface="Verdana"/>
              </a:rPr>
              <a:t/>
            </a:r>
            <a:br>
              <a:rPr lang="hr-HR" sz="2800" b="1" dirty="0">
                <a:latin typeface="Verdana"/>
                <a:ea typeface="Verdana"/>
              </a:rPr>
            </a:br>
            <a:r>
              <a:rPr lang="hr-HR" sz="3100" b="1" dirty="0" smtClean="0">
                <a:latin typeface="Verdana"/>
                <a:ea typeface="Verdana"/>
              </a:rPr>
              <a:t>RULES </a:t>
            </a:r>
            <a:r>
              <a:rPr lang="hr-HR" sz="3100" b="1" dirty="0">
                <a:latin typeface="Verdana"/>
                <a:ea typeface="Verdana"/>
              </a:rPr>
              <a:t>OF BEHAVIOR ON </a:t>
            </a:r>
            <a:r>
              <a:rPr lang="hr-HR" sz="3100" b="1" dirty="0" err="1" smtClean="0">
                <a:latin typeface="Verdana"/>
                <a:ea typeface="Verdana"/>
              </a:rPr>
              <a:t>INtERNET</a:t>
            </a:r>
            <a:r>
              <a:rPr lang="hr-HR" sz="2800" b="1" dirty="0" smtClean="0">
                <a:latin typeface="Verdana"/>
                <a:ea typeface="Verdana"/>
              </a:rPr>
              <a:t> </a:t>
            </a:r>
            <a:endParaRPr lang="hr-H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41867" y="757383"/>
            <a:ext cx="10538640" cy="5661890"/>
          </a:xfrm>
        </p:spPr>
        <p:txBody>
          <a:bodyPr>
            <a:normAutofit/>
          </a:bodyPr>
          <a:lstStyle/>
          <a:p>
            <a:pPr>
              <a:buClr>
                <a:srgbClr val="75A2CE"/>
              </a:buClr>
            </a:pPr>
            <a:r>
              <a:rPr lang="hr-HR" cap="none" dirty="0" smtClean="0">
                <a:latin typeface="Verdana"/>
                <a:ea typeface="Verdana"/>
              </a:rPr>
              <a:t>Do </a:t>
            </a:r>
            <a:r>
              <a:rPr lang="hr-HR" cap="none" dirty="0" err="1" smtClean="0">
                <a:latin typeface="Verdana"/>
                <a:ea typeface="Verdana"/>
              </a:rPr>
              <a:t>not</a:t>
            </a:r>
            <a:r>
              <a:rPr lang="hr-HR" cap="none" dirty="0" smtClean="0">
                <a:latin typeface="Verdana"/>
                <a:ea typeface="Verdana"/>
              </a:rPr>
              <a:t> post personal </a:t>
            </a:r>
            <a:r>
              <a:rPr lang="hr-HR" cap="none" dirty="0" err="1" smtClean="0">
                <a:latin typeface="Verdana"/>
                <a:ea typeface="Verdana"/>
              </a:rPr>
              <a:t>information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and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photos</a:t>
            </a:r>
            <a:r>
              <a:rPr lang="hr-HR" cap="none" dirty="0" smtClean="0">
                <a:latin typeface="Verdana"/>
                <a:ea typeface="Verdana"/>
              </a:rPr>
              <a:t> on </a:t>
            </a:r>
            <a:r>
              <a:rPr lang="hr-HR" cap="none" dirty="0" err="1" smtClean="0">
                <a:latin typeface="Verdana"/>
                <a:ea typeface="Verdana"/>
              </a:rPr>
              <a:t>any</a:t>
            </a:r>
            <a:r>
              <a:rPr lang="hr-HR" cap="none" dirty="0" smtClean="0">
                <a:latin typeface="Verdana"/>
                <a:ea typeface="Verdana"/>
              </a:rPr>
              <a:t> web </a:t>
            </a:r>
            <a:r>
              <a:rPr lang="hr-HR" cap="none" dirty="0" err="1" smtClean="0">
                <a:latin typeface="Verdana"/>
                <a:ea typeface="Verdana"/>
              </a:rPr>
              <a:t>sites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it-IT" cap="none" dirty="0" smtClean="0">
                <a:latin typeface="Verdana"/>
                <a:ea typeface="Verdana"/>
              </a:rPr>
              <a:t>Do </a:t>
            </a:r>
            <a:r>
              <a:rPr lang="it-IT" cap="none" dirty="0" err="1" smtClean="0">
                <a:latin typeface="Verdana"/>
                <a:ea typeface="Verdana"/>
              </a:rPr>
              <a:t>not</a:t>
            </a:r>
            <a:r>
              <a:rPr lang="it-IT" cap="none" dirty="0" smtClean="0">
                <a:latin typeface="Verdana"/>
                <a:ea typeface="Verdana"/>
              </a:rPr>
              <a:t> </a:t>
            </a:r>
            <a:r>
              <a:rPr lang="it-IT" cap="none" dirty="0" err="1" smtClean="0">
                <a:latin typeface="Verdana"/>
                <a:ea typeface="Verdana"/>
              </a:rPr>
              <a:t>give</a:t>
            </a:r>
            <a:r>
              <a:rPr lang="it-IT" cap="none" dirty="0" smtClean="0">
                <a:latin typeface="Verdana"/>
                <a:ea typeface="Verdana"/>
              </a:rPr>
              <a:t> </a:t>
            </a:r>
            <a:r>
              <a:rPr lang="it-IT" cap="none" dirty="0" err="1" smtClean="0">
                <a:latin typeface="Verdana"/>
                <a:ea typeface="Verdana"/>
              </a:rPr>
              <a:t>your</a:t>
            </a:r>
            <a:r>
              <a:rPr lang="it-IT" cap="none" dirty="0" smtClean="0">
                <a:latin typeface="Verdana"/>
                <a:ea typeface="Verdana"/>
              </a:rPr>
              <a:t> </a:t>
            </a:r>
            <a:r>
              <a:rPr lang="it-IT" cap="none" dirty="0" err="1" smtClean="0">
                <a:latin typeface="Verdana"/>
                <a:ea typeface="Verdana"/>
              </a:rPr>
              <a:t>passwords</a:t>
            </a:r>
            <a:r>
              <a:rPr lang="it-IT" cap="none" dirty="0" smtClean="0">
                <a:latin typeface="Verdana"/>
                <a:ea typeface="Verdana"/>
              </a:rPr>
              <a:t> to </a:t>
            </a:r>
            <a:r>
              <a:rPr lang="it-IT" cap="none" dirty="0" err="1" smtClean="0">
                <a:latin typeface="Verdana"/>
                <a:ea typeface="Verdana"/>
              </a:rPr>
              <a:t>others</a:t>
            </a:r>
            <a:r>
              <a:rPr lang="it-IT" cap="none" dirty="0" smtClean="0">
                <a:latin typeface="Verdana"/>
                <a:ea typeface="Verdana"/>
              </a:rPr>
              <a:t> </a:t>
            </a:r>
          </a:p>
          <a:p>
            <a:r>
              <a:rPr lang="pl-PL" cap="none" dirty="0" smtClean="0">
                <a:latin typeface="Verdana"/>
                <a:ea typeface="Verdana"/>
              </a:rPr>
              <a:t>When reciving a threatning message, do not answer, save the evidence and show to an adult you trust </a:t>
            </a:r>
          </a:p>
          <a:p>
            <a:pPr>
              <a:buClr>
                <a:srgbClr val="75A2CE"/>
              </a:buClr>
            </a:pPr>
            <a:r>
              <a:rPr lang="hr-HR" cap="none" dirty="0" smtClean="0">
                <a:latin typeface="Verdana"/>
                <a:ea typeface="Verdana"/>
              </a:rPr>
              <a:t>Do </a:t>
            </a:r>
            <a:r>
              <a:rPr lang="hr-HR" cap="none" dirty="0" err="1" smtClean="0">
                <a:latin typeface="Verdana"/>
                <a:ea typeface="Verdana"/>
              </a:rPr>
              <a:t>not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open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an</a:t>
            </a:r>
            <a:r>
              <a:rPr lang="hr-HR" cap="none" dirty="0" smtClean="0">
                <a:latin typeface="Verdana"/>
                <a:ea typeface="Verdana"/>
              </a:rPr>
              <a:t> email </a:t>
            </a:r>
            <a:r>
              <a:rPr lang="hr-HR" cap="none" dirty="0" err="1" smtClean="0">
                <a:latin typeface="Verdana"/>
                <a:ea typeface="Verdana"/>
              </a:rPr>
              <a:t>from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unknown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address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>
              <a:buClr>
                <a:srgbClr val="75A2CE"/>
              </a:buClr>
            </a:pPr>
            <a:r>
              <a:rPr lang="it-IT" cap="none" dirty="0" smtClean="0">
                <a:latin typeface="Verdana"/>
                <a:ea typeface="Verdana"/>
              </a:rPr>
              <a:t>Do </a:t>
            </a:r>
            <a:r>
              <a:rPr lang="it-IT" cap="none" dirty="0" err="1" smtClean="0">
                <a:latin typeface="Verdana"/>
                <a:ea typeface="Verdana"/>
              </a:rPr>
              <a:t>not</a:t>
            </a:r>
            <a:r>
              <a:rPr lang="it-IT" cap="none" dirty="0" smtClean="0">
                <a:latin typeface="Verdana"/>
                <a:ea typeface="Verdana"/>
              </a:rPr>
              <a:t> post on internet </a:t>
            </a:r>
            <a:r>
              <a:rPr lang="it-IT" cap="none" dirty="0" err="1" smtClean="0">
                <a:latin typeface="Verdana"/>
                <a:ea typeface="Verdana"/>
              </a:rPr>
              <a:t>anything</a:t>
            </a:r>
            <a:r>
              <a:rPr lang="it-IT" cap="none" dirty="0" smtClean="0">
                <a:latin typeface="Verdana"/>
                <a:ea typeface="Verdana"/>
              </a:rPr>
              <a:t> </a:t>
            </a:r>
            <a:r>
              <a:rPr lang="it-IT" cap="none" dirty="0" err="1" smtClean="0">
                <a:latin typeface="Verdana"/>
                <a:ea typeface="Verdana"/>
              </a:rPr>
              <a:t>you</a:t>
            </a:r>
            <a:r>
              <a:rPr lang="it-IT" cap="none" dirty="0" smtClean="0">
                <a:latin typeface="Verdana"/>
                <a:ea typeface="Verdana"/>
              </a:rPr>
              <a:t> </a:t>
            </a:r>
            <a:r>
              <a:rPr lang="it-IT" cap="none" dirty="0" err="1" smtClean="0">
                <a:latin typeface="Verdana"/>
                <a:ea typeface="Verdana"/>
              </a:rPr>
              <a:t>don't</a:t>
            </a:r>
            <a:r>
              <a:rPr lang="it-IT" cap="none" dirty="0" smtClean="0">
                <a:latin typeface="Verdana"/>
                <a:ea typeface="Verdana"/>
              </a:rPr>
              <a:t> </a:t>
            </a:r>
            <a:r>
              <a:rPr lang="it-IT" cap="none" dirty="0" err="1" smtClean="0">
                <a:latin typeface="Verdana"/>
                <a:ea typeface="Verdana"/>
              </a:rPr>
              <a:t>want</a:t>
            </a:r>
            <a:r>
              <a:rPr lang="it-IT" cap="none" dirty="0" smtClean="0">
                <a:latin typeface="Verdana"/>
                <a:ea typeface="Verdana"/>
              </a:rPr>
              <a:t> </a:t>
            </a:r>
            <a:r>
              <a:rPr lang="it-IT" cap="none" dirty="0" err="1" smtClean="0">
                <a:latin typeface="Verdana"/>
                <a:ea typeface="Verdana"/>
              </a:rPr>
              <a:t>others</a:t>
            </a:r>
            <a:r>
              <a:rPr lang="it-IT" cap="none" dirty="0" smtClean="0">
                <a:latin typeface="Verdana"/>
                <a:ea typeface="Verdana"/>
              </a:rPr>
              <a:t> to </a:t>
            </a:r>
            <a:r>
              <a:rPr lang="it-IT" cap="none" dirty="0" err="1" smtClean="0">
                <a:latin typeface="Verdana"/>
                <a:ea typeface="Verdana"/>
              </a:rPr>
              <a:t>see</a:t>
            </a:r>
            <a:endParaRPr lang="it-IT" cap="none" dirty="0" smtClean="0">
              <a:latin typeface="Verdana"/>
              <a:ea typeface="Verdana"/>
            </a:endParaRPr>
          </a:p>
          <a:p>
            <a:pPr>
              <a:buClr>
                <a:srgbClr val="75A2CE"/>
              </a:buClr>
            </a:pPr>
            <a:r>
              <a:rPr lang="hr-HR" cap="none" dirty="0" err="1" smtClean="0">
                <a:latin typeface="Verdana"/>
                <a:ea typeface="Verdana"/>
              </a:rPr>
              <a:t>Every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type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of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behavior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that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makes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you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uncomfortable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</a:p>
          <a:p>
            <a:pPr marL="0" indent="0">
              <a:buClr>
                <a:srgbClr val="75A2CE"/>
              </a:buClr>
              <a:buNone/>
            </a:pPr>
            <a:r>
              <a:rPr lang="hr-HR" cap="none" dirty="0" smtClean="0">
                <a:latin typeface="Verdana"/>
                <a:ea typeface="Verdana"/>
              </a:rPr>
              <a:t>   </a:t>
            </a:r>
            <a:r>
              <a:rPr lang="hr-HR" cap="none" dirty="0" err="1" smtClean="0">
                <a:latin typeface="Verdana"/>
                <a:ea typeface="Verdana"/>
              </a:rPr>
              <a:t>report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it</a:t>
            </a:r>
            <a:r>
              <a:rPr lang="hr-HR" cap="none" dirty="0" smtClean="0">
                <a:latin typeface="Verdana"/>
                <a:ea typeface="Verdana"/>
              </a:rPr>
              <a:t> to </a:t>
            </a:r>
            <a:r>
              <a:rPr lang="hr-HR" cap="none" dirty="0" err="1" smtClean="0">
                <a:latin typeface="Verdana"/>
                <a:ea typeface="Verdana"/>
              </a:rPr>
              <a:t>an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adult</a:t>
            </a:r>
            <a:r>
              <a:rPr lang="hr-HR" cap="none" dirty="0" smtClean="0">
                <a:latin typeface="Verdana"/>
                <a:ea typeface="Verdana"/>
              </a:rPr>
              <a:t> </a:t>
            </a:r>
            <a:r>
              <a:rPr lang="hr-HR" cap="none" dirty="0" err="1" smtClean="0">
                <a:latin typeface="Verdana"/>
                <a:ea typeface="Verdana"/>
              </a:rPr>
              <a:t>you</a:t>
            </a:r>
            <a:r>
              <a:rPr lang="hr-HR" cap="none" dirty="0" smtClean="0">
                <a:latin typeface="Verdana"/>
                <a:ea typeface="Verdana"/>
              </a:rPr>
              <a:t> trust 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613" y="4765963"/>
            <a:ext cx="3757846" cy="15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355</TotalTime>
  <Words>190</Words>
  <Application>Microsoft Office PowerPoint</Application>
  <PresentationFormat>Široki zaslon</PresentationFormat>
  <Paragraphs>44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Impact</vt:lpstr>
      <vt:lpstr>Verdana</vt:lpstr>
      <vt:lpstr>Glavni događaj</vt:lpstr>
      <vt:lpstr>cyberbullying</vt:lpstr>
      <vt:lpstr>PowerPoint prezentacija</vt:lpstr>
      <vt:lpstr>PowerPoint prezentacija</vt:lpstr>
      <vt:lpstr>PowerPoint prezentacija</vt:lpstr>
      <vt:lpstr> CYBERBULLING IS:  </vt:lpstr>
      <vt:lpstr>PowerPoint prezentacija</vt:lpstr>
      <vt:lpstr>   WHY DOES CYBERBULLING  HAVE BIGGER IMPACT THEN   VIOLENCE IN REAL LIFE SITUATIONS </vt:lpstr>
      <vt:lpstr>PowerPoint prezentacija</vt:lpstr>
      <vt:lpstr> RULES OF BEHAVIOR ON INtERNET </vt:lpstr>
      <vt:lpstr>LEGAL CONCEQUENCES 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Elektroničko nasilje</dc:title>
  <dc:creator>Korisnik</dc:creator>
  <cp:lastModifiedBy>Korisnik</cp:lastModifiedBy>
  <cp:revision>16</cp:revision>
  <dcterms:created xsi:type="dcterms:W3CDTF">2020-04-07T18:18:33Z</dcterms:created>
  <dcterms:modified xsi:type="dcterms:W3CDTF">2022-05-12T09:03:21Z</dcterms:modified>
</cp:coreProperties>
</file>